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sldIdLst>
    <p:sldId id="256" r:id="rId5"/>
    <p:sldId id="257" r:id="rId6"/>
    <p:sldId id="266" r:id="rId7"/>
    <p:sldId id="267" r:id="rId8"/>
    <p:sldId id="259" r:id="rId9"/>
    <p:sldId id="260" r:id="rId10"/>
    <p:sldId id="261" r:id="rId11"/>
    <p:sldId id="262" r:id="rId12"/>
    <p:sldId id="263" r:id="rId13"/>
    <p:sldId id="268" r:id="rId14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A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12476D-71CB-8B42-84CC-A29B5353C5AA}" v="76" dt="2022-01-14T09:18:20.791"/>
    <p1510:client id="{45921285-7B90-C0CF-1C04-ACC6A3E44AC3}" v="6" dt="2022-01-13T19:30:28.458"/>
    <p1510:client id="{954B21D6-9347-E7CF-D094-CE26D9159ED2}" v="23" dt="2022-01-13T15:13:11.694"/>
    <p1510:client id="{989F2749-BD4F-4DD9-A70D-9F8E17D2A2B3}" v="12" dt="2022-01-13T16:17:55.802"/>
    <p1510:client id="{BABA33BD-B624-F3FB-C0F7-B8D16AFBF6A0}" v="501" dt="2022-01-13T16:37:27.104"/>
    <p1510:client id="{E6173DAF-3C68-911C-681E-2FF3B6D780DC}" v="88" dt="2022-01-13T12:00:33.493"/>
    <p1510:client id="{F6414BF5-EE99-4054-B7B3-262F8DCFC10B}" v="20" dt="2022-01-14T09:37:49.0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Stijl, gemiddeld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Stijl, gemiddeld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stgebruiker" userId="S::urn:spo:anon#e38f98a3507f9a0c236fa259a502ee55a0d2fa6f4bbeb7beb9db3e1074726a6a::" providerId="AD" clId="Web-{1712476D-71CB-8B42-84CC-A29B5353C5AA}"/>
    <pc:docChg chg="addSld delSld modSld">
      <pc:chgData name="Gastgebruiker" userId="S::urn:spo:anon#e38f98a3507f9a0c236fa259a502ee55a0d2fa6f4bbeb7beb9db3e1074726a6a::" providerId="AD" clId="Web-{1712476D-71CB-8B42-84CC-A29B5353C5AA}" dt="2022-01-14T09:18:20.791" v="65"/>
      <pc:docMkLst>
        <pc:docMk/>
      </pc:docMkLst>
      <pc:sldChg chg="addSp modSp">
        <pc:chgData name="Gastgebruiker" userId="S::urn:spo:anon#e38f98a3507f9a0c236fa259a502ee55a0d2fa6f4bbeb7beb9db3e1074726a6a::" providerId="AD" clId="Web-{1712476D-71CB-8B42-84CC-A29B5353C5AA}" dt="2022-01-14T09:15:41.458" v="37" actId="1076"/>
        <pc:sldMkLst>
          <pc:docMk/>
          <pc:sldMk cId="2090131943" sldId="257"/>
        </pc:sldMkLst>
        <pc:spChg chg="mod">
          <ac:chgData name="Gastgebruiker" userId="S::urn:spo:anon#e38f98a3507f9a0c236fa259a502ee55a0d2fa6f4bbeb7beb9db3e1074726a6a::" providerId="AD" clId="Web-{1712476D-71CB-8B42-84CC-A29B5353C5AA}" dt="2022-01-14T09:15:18.754" v="30" actId="20577"/>
          <ac:spMkLst>
            <pc:docMk/>
            <pc:sldMk cId="2090131943" sldId="257"/>
            <ac:spMk id="2" creationId="{4C5CA2BC-4ABA-490F-B1D5-35184A466235}"/>
          </ac:spMkLst>
        </pc:spChg>
        <pc:picChg chg="add mod">
          <ac:chgData name="Gastgebruiker" userId="S::urn:spo:anon#e38f98a3507f9a0c236fa259a502ee55a0d2fa6f4bbeb7beb9db3e1074726a6a::" providerId="AD" clId="Web-{1712476D-71CB-8B42-84CC-A29B5353C5AA}" dt="2022-01-14T09:15:41.427" v="36" actId="1076"/>
          <ac:picMkLst>
            <pc:docMk/>
            <pc:sldMk cId="2090131943" sldId="257"/>
            <ac:picMk id="4" creationId="{09457ECF-7CD0-40CA-9D72-FF85691205B4}"/>
          </ac:picMkLst>
        </pc:picChg>
        <pc:picChg chg="add mod">
          <ac:chgData name="Gastgebruiker" userId="S::urn:spo:anon#e38f98a3507f9a0c236fa259a502ee55a0d2fa6f4bbeb7beb9db3e1074726a6a::" providerId="AD" clId="Web-{1712476D-71CB-8B42-84CC-A29B5353C5AA}" dt="2022-01-14T09:15:41.458" v="37" actId="1076"/>
          <ac:picMkLst>
            <pc:docMk/>
            <pc:sldMk cId="2090131943" sldId="257"/>
            <ac:picMk id="5" creationId="{C31043FE-523C-4ECE-8BA9-5A88F8C4FE61}"/>
          </ac:picMkLst>
        </pc:picChg>
      </pc:sldChg>
      <pc:sldChg chg="del">
        <pc:chgData name="Gastgebruiker" userId="S::urn:spo:anon#e38f98a3507f9a0c236fa259a502ee55a0d2fa6f4bbeb7beb9db3e1074726a6a::" providerId="AD" clId="Web-{1712476D-71CB-8B42-84CC-A29B5353C5AA}" dt="2022-01-14T09:14:25.612" v="14"/>
        <pc:sldMkLst>
          <pc:docMk/>
          <pc:sldMk cId="2722060816" sldId="258"/>
        </pc:sldMkLst>
      </pc:sldChg>
      <pc:sldChg chg="delSp del">
        <pc:chgData name="Gastgebruiker" userId="S::urn:spo:anon#e38f98a3507f9a0c236fa259a502ee55a0d2fa6f4bbeb7beb9db3e1074726a6a::" providerId="AD" clId="Web-{1712476D-71CB-8B42-84CC-A29B5353C5AA}" dt="2022-01-14T09:18:20.791" v="65"/>
        <pc:sldMkLst>
          <pc:docMk/>
          <pc:sldMk cId="1266738527" sldId="265"/>
        </pc:sldMkLst>
        <pc:picChg chg="del">
          <ac:chgData name="Gastgebruiker" userId="S::urn:spo:anon#e38f98a3507f9a0c236fa259a502ee55a0d2fa6f4bbeb7beb9db3e1074726a6a::" providerId="AD" clId="Web-{1712476D-71CB-8B42-84CC-A29B5353C5AA}" dt="2022-01-14T09:16:20.412" v="51"/>
          <ac:picMkLst>
            <pc:docMk/>
            <pc:sldMk cId="1266738527" sldId="265"/>
            <ac:picMk id="5" creationId="{88618BC7-ABBB-4265-8602-EF3F73B2B808}"/>
          </ac:picMkLst>
        </pc:picChg>
      </pc:sldChg>
      <pc:sldChg chg="modSp new del">
        <pc:chgData name="Gastgebruiker" userId="S::urn:spo:anon#e38f98a3507f9a0c236fa259a502ee55a0d2fa6f4bbeb7beb9db3e1074726a6a::" providerId="AD" clId="Web-{1712476D-71CB-8B42-84CC-A29B5353C5AA}" dt="2022-01-14T09:14:33.659" v="15"/>
        <pc:sldMkLst>
          <pc:docMk/>
          <pc:sldMk cId="1911671608" sldId="266"/>
        </pc:sldMkLst>
        <pc:spChg chg="mod">
          <ac:chgData name="Gastgebruiker" userId="S::urn:spo:anon#e38f98a3507f9a0c236fa259a502ee55a0d2fa6f4bbeb7beb9db3e1074726a6a::" providerId="AD" clId="Web-{1712476D-71CB-8B42-84CC-A29B5353C5AA}" dt="2022-01-14T09:14:11.549" v="6" actId="20577"/>
          <ac:spMkLst>
            <pc:docMk/>
            <pc:sldMk cId="1911671608" sldId="266"/>
            <ac:spMk id="3" creationId="{CE2FABAF-2A2D-4F8D-B056-EEEAA07FBB63}"/>
          </ac:spMkLst>
        </pc:spChg>
      </pc:sldChg>
      <pc:sldChg chg="addSp modSp add replId">
        <pc:chgData name="Gastgebruiker" userId="S::urn:spo:anon#e38f98a3507f9a0c236fa259a502ee55a0d2fa6f4bbeb7beb9db3e1074726a6a::" providerId="AD" clId="Web-{1712476D-71CB-8B42-84CC-A29B5353C5AA}" dt="2022-01-14T09:16:46.069" v="58" actId="1076"/>
        <pc:sldMkLst>
          <pc:docMk/>
          <pc:sldMk cId="2125426495" sldId="266"/>
        </pc:sldMkLst>
        <pc:spChg chg="mod">
          <ac:chgData name="Gastgebruiker" userId="S::urn:spo:anon#e38f98a3507f9a0c236fa259a502ee55a0d2fa6f4bbeb7beb9db3e1074726a6a::" providerId="AD" clId="Web-{1712476D-71CB-8B42-84CC-A29B5353C5AA}" dt="2022-01-14T09:15:52.083" v="44" actId="20577"/>
          <ac:spMkLst>
            <pc:docMk/>
            <pc:sldMk cId="2125426495" sldId="266"/>
            <ac:spMk id="2" creationId="{4C5CA2BC-4ABA-490F-B1D5-35184A466235}"/>
          </ac:spMkLst>
        </pc:spChg>
        <pc:picChg chg="add mod">
          <ac:chgData name="Gastgebruiker" userId="S::urn:spo:anon#e38f98a3507f9a0c236fa259a502ee55a0d2fa6f4bbeb7beb9db3e1074726a6a::" providerId="AD" clId="Web-{1712476D-71CB-8B42-84CC-A29B5353C5AA}" dt="2022-01-14T09:16:44.726" v="57" actId="1076"/>
          <ac:picMkLst>
            <pc:docMk/>
            <pc:sldMk cId="2125426495" sldId="266"/>
            <ac:picMk id="4" creationId="{5C626E0B-E0DA-4836-8C28-F56D44FF4028}"/>
          </ac:picMkLst>
        </pc:picChg>
        <pc:picChg chg="add mod">
          <ac:chgData name="Gastgebruiker" userId="S::urn:spo:anon#e38f98a3507f9a0c236fa259a502ee55a0d2fa6f4bbeb7beb9db3e1074726a6a::" providerId="AD" clId="Web-{1712476D-71CB-8B42-84CC-A29B5353C5AA}" dt="2022-01-14T09:16:46.069" v="58" actId="1076"/>
          <ac:picMkLst>
            <pc:docMk/>
            <pc:sldMk cId="2125426495" sldId="266"/>
            <ac:picMk id="5" creationId="{ACD85CFD-398A-424F-8ECF-C77B131A6174}"/>
          </ac:picMkLst>
        </pc:picChg>
      </pc:sldChg>
      <pc:sldChg chg="addSp modSp add replId">
        <pc:chgData name="Gastgebruiker" userId="S::urn:spo:anon#e38f98a3507f9a0c236fa259a502ee55a0d2fa6f4bbeb7beb9db3e1074726a6a::" providerId="AD" clId="Web-{1712476D-71CB-8B42-84CC-A29B5353C5AA}" dt="2022-01-14T09:17:56.025" v="64" actId="1076"/>
        <pc:sldMkLst>
          <pc:docMk/>
          <pc:sldMk cId="342267597" sldId="267"/>
        </pc:sldMkLst>
        <pc:spChg chg="mod">
          <ac:chgData name="Gastgebruiker" userId="S::urn:spo:anon#e38f98a3507f9a0c236fa259a502ee55a0d2fa6f4bbeb7beb9db3e1074726a6a::" providerId="AD" clId="Web-{1712476D-71CB-8B42-84CC-A29B5353C5AA}" dt="2022-01-14T09:16:01.412" v="50" actId="20577"/>
          <ac:spMkLst>
            <pc:docMk/>
            <pc:sldMk cId="342267597" sldId="267"/>
            <ac:spMk id="2" creationId="{4C5CA2BC-4ABA-490F-B1D5-35184A466235}"/>
          </ac:spMkLst>
        </pc:spChg>
        <pc:picChg chg="add mod">
          <ac:chgData name="Gastgebruiker" userId="S::urn:spo:anon#e38f98a3507f9a0c236fa259a502ee55a0d2fa6f4bbeb7beb9db3e1074726a6a::" providerId="AD" clId="Web-{1712476D-71CB-8B42-84CC-A29B5353C5AA}" dt="2022-01-14T09:17:29.399" v="61" actId="1076"/>
          <ac:picMkLst>
            <pc:docMk/>
            <pc:sldMk cId="342267597" sldId="267"/>
            <ac:picMk id="4" creationId="{8D19ABBC-DE7D-4B27-8515-450859E71A35}"/>
          </ac:picMkLst>
        </pc:picChg>
        <pc:picChg chg="add mod">
          <ac:chgData name="Gastgebruiker" userId="S::urn:spo:anon#e38f98a3507f9a0c236fa259a502ee55a0d2fa6f4bbeb7beb9db3e1074726a6a::" providerId="AD" clId="Web-{1712476D-71CB-8B42-84CC-A29B5353C5AA}" dt="2022-01-14T09:17:56.025" v="64" actId="1076"/>
          <ac:picMkLst>
            <pc:docMk/>
            <pc:sldMk cId="342267597" sldId="267"/>
            <ac:picMk id="5" creationId="{A6641B6A-BBF3-4DAA-9562-F9B5C4D6DAA5}"/>
          </ac:picMkLst>
        </pc:picChg>
      </pc:sldChg>
      <pc:sldChg chg="modSp new del">
        <pc:chgData name="Gastgebruiker" userId="S::urn:spo:anon#e38f98a3507f9a0c236fa259a502ee55a0d2fa6f4bbeb7beb9db3e1074726a6a::" providerId="AD" clId="Web-{1712476D-71CB-8B42-84CC-A29B5353C5AA}" dt="2022-01-14T09:14:36.394" v="16"/>
        <pc:sldMkLst>
          <pc:docMk/>
          <pc:sldMk cId="1078337500" sldId="267"/>
        </pc:sldMkLst>
        <pc:spChg chg="mod">
          <ac:chgData name="Gastgebruiker" userId="S::urn:spo:anon#e38f98a3507f9a0c236fa259a502ee55a0d2fa6f4bbeb7beb9db3e1074726a6a::" providerId="AD" clId="Web-{1712476D-71CB-8B42-84CC-A29B5353C5AA}" dt="2022-01-14T09:14:20.643" v="12" actId="20577"/>
          <ac:spMkLst>
            <pc:docMk/>
            <pc:sldMk cId="1078337500" sldId="267"/>
            <ac:spMk id="3" creationId="{9A1E8A37-FF5B-4FEA-B793-DD794B6351E6}"/>
          </ac:spMkLst>
        </pc:spChg>
      </pc:sldChg>
      <pc:sldChg chg="new del">
        <pc:chgData name="Gastgebruiker" userId="S::urn:spo:anon#e38f98a3507f9a0c236fa259a502ee55a0d2fa6f4bbeb7beb9db3e1074726a6a::" providerId="AD" clId="Web-{1712476D-71CB-8B42-84CC-A29B5353C5AA}" dt="2022-01-14T09:14:39.081" v="17"/>
        <pc:sldMkLst>
          <pc:docMk/>
          <pc:sldMk cId="1881333961" sldId="268"/>
        </pc:sldMkLst>
      </pc:sldChg>
    </pc:docChg>
  </pc:docChgLst>
  <pc:docChgLst>
    <pc:chgData name="Gastgebruiker" userId="S::urn:spo:anon#e38f98a3507f9a0c236fa259a502ee55a0d2fa6f4bbeb7beb9db3e1074726a6a::" providerId="AD" clId="Web-{989F2749-BD4F-4DD9-A70D-9F8E17D2A2B3}"/>
    <pc:docChg chg="modSld">
      <pc:chgData name="Gastgebruiker" userId="S::urn:spo:anon#e38f98a3507f9a0c236fa259a502ee55a0d2fa6f4bbeb7beb9db3e1074726a6a::" providerId="AD" clId="Web-{989F2749-BD4F-4DD9-A70D-9F8E17D2A2B3}" dt="2022-01-13T16:17:54.958" v="9" actId="20577"/>
      <pc:docMkLst>
        <pc:docMk/>
      </pc:docMkLst>
      <pc:sldChg chg="modSp">
        <pc:chgData name="Gastgebruiker" userId="S::urn:spo:anon#e38f98a3507f9a0c236fa259a502ee55a0d2fa6f4bbeb7beb9db3e1074726a6a::" providerId="AD" clId="Web-{989F2749-BD4F-4DD9-A70D-9F8E17D2A2B3}" dt="2022-01-13T16:17:29.411" v="0" actId="20577"/>
        <pc:sldMkLst>
          <pc:docMk/>
          <pc:sldMk cId="2722060816" sldId="258"/>
        </pc:sldMkLst>
        <pc:spChg chg="mod">
          <ac:chgData name="Gastgebruiker" userId="S::urn:spo:anon#e38f98a3507f9a0c236fa259a502ee55a0d2fa6f4bbeb7beb9db3e1074726a6a::" providerId="AD" clId="Web-{989F2749-BD4F-4DD9-A70D-9F8E17D2A2B3}" dt="2022-01-13T16:17:29.411" v="0" actId="20577"/>
          <ac:spMkLst>
            <pc:docMk/>
            <pc:sldMk cId="2722060816" sldId="258"/>
            <ac:spMk id="2" creationId="{05E1F0A3-D2F1-4881-BE71-7B736567DCE5}"/>
          </ac:spMkLst>
        </pc:spChg>
      </pc:sldChg>
      <pc:sldChg chg="modSp">
        <pc:chgData name="Gastgebruiker" userId="S::urn:spo:anon#e38f98a3507f9a0c236fa259a502ee55a0d2fa6f4bbeb7beb9db3e1074726a6a::" providerId="AD" clId="Web-{989F2749-BD4F-4DD9-A70D-9F8E17D2A2B3}" dt="2022-01-13T16:17:54.958" v="9" actId="20577"/>
        <pc:sldMkLst>
          <pc:docMk/>
          <pc:sldMk cId="474691918" sldId="260"/>
        </pc:sldMkLst>
        <pc:spChg chg="mod">
          <ac:chgData name="Gastgebruiker" userId="S::urn:spo:anon#e38f98a3507f9a0c236fa259a502ee55a0d2fa6f4bbeb7beb9db3e1074726a6a::" providerId="AD" clId="Web-{989F2749-BD4F-4DD9-A70D-9F8E17D2A2B3}" dt="2022-01-13T16:17:54.958" v="9" actId="20577"/>
          <ac:spMkLst>
            <pc:docMk/>
            <pc:sldMk cId="474691918" sldId="260"/>
            <ac:spMk id="2" creationId="{15150157-BB53-441E-8C02-8BB9BB3AA31E}"/>
          </ac:spMkLst>
        </pc:spChg>
      </pc:sldChg>
    </pc:docChg>
  </pc:docChgLst>
  <pc:docChgLst>
    <pc:chgData name="Osman Seker" userId="S::11800801@student.pxl.be::9308216f-16d7-4aa0-8163-be6401dbc9e2" providerId="AD" clId="Web-{E6173DAF-3C68-911C-681E-2FF3B6D780DC}"/>
    <pc:docChg chg="addSld delSld modSld">
      <pc:chgData name="Osman Seker" userId="S::11800801@student.pxl.be::9308216f-16d7-4aa0-8163-be6401dbc9e2" providerId="AD" clId="Web-{E6173DAF-3C68-911C-681E-2FF3B6D780DC}" dt="2022-01-13T12:00:33.493" v="75" actId="20577"/>
      <pc:docMkLst>
        <pc:docMk/>
      </pc:docMkLst>
      <pc:sldChg chg="modSp">
        <pc:chgData name="Osman Seker" userId="S::11800801@student.pxl.be::9308216f-16d7-4aa0-8163-be6401dbc9e2" providerId="AD" clId="Web-{E6173DAF-3C68-911C-681E-2FF3B6D780DC}" dt="2022-01-13T11:59:31.317" v="17" actId="20577"/>
        <pc:sldMkLst>
          <pc:docMk/>
          <pc:sldMk cId="2136152480" sldId="256"/>
        </pc:sldMkLst>
        <pc:spChg chg="mod">
          <ac:chgData name="Osman Seker" userId="S::11800801@student.pxl.be::9308216f-16d7-4aa0-8163-be6401dbc9e2" providerId="AD" clId="Web-{E6173DAF-3C68-911C-681E-2FF3B6D780DC}" dt="2022-01-13T11:59:31.317" v="17" actId="20577"/>
          <ac:spMkLst>
            <pc:docMk/>
            <pc:sldMk cId="2136152480" sldId="256"/>
            <ac:spMk id="3" creationId="{F7CEA5A6-C523-BE48-B6B5-25271B2EF04F}"/>
          </ac:spMkLst>
        </pc:spChg>
      </pc:sldChg>
      <pc:sldChg chg="modSp new">
        <pc:chgData name="Osman Seker" userId="S::11800801@student.pxl.be::9308216f-16d7-4aa0-8163-be6401dbc9e2" providerId="AD" clId="Web-{E6173DAF-3C68-911C-681E-2FF3B6D780DC}" dt="2022-01-13T12:00:33.493" v="75" actId="20577"/>
        <pc:sldMkLst>
          <pc:docMk/>
          <pc:sldMk cId="2090131943" sldId="257"/>
        </pc:sldMkLst>
        <pc:spChg chg="mod">
          <ac:chgData name="Osman Seker" userId="S::11800801@student.pxl.be::9308216f-16d7-4aa0-8163-be6401dbc9e2" providerId="AD" clId="Web-{E6173DAF-3C68-911C-681E-2FF3B6D780DC}" dt="2022-01-13T12:00:33.493" v="75" actId="20577"/>
          <ac:spMkLst>
            <pc:docMk/>
            <pc:sldMk cId="2090131943" sldId="257"/>
            <ac:spMk id="2" creationId="{4C5CA2BC-4ABA-490F-B1D5-35184A466235}"/>
          </ac:spMkLst>
        </pc:spChg>
        <pc:spChg chg="mod">
          <ac:chgData name="Osman Seker" userId="S::11800801@student.pxl.be::9308216f-16d7-4aa0-8163-be6401dbc9e2" providerId="AD" clId="Web-{E6173DAF-3C68-911C-681E-2FF3B6D780DC}" dt="2022-01-13T11:59:46.928" v="40" actId="20577"/>
          <ac:spMkLst>
            <pc:docMk/>
            <pc:sldMk cId="2090131943" sldId="257"/>
            <ac:spMk id="3" creationId="{979C58CA-7000-4FE8-9866-714326289F5E}"/>
          </ac:spMkLst>
        </pc:spChg>
      </pc:sldChg>
      <pc:sldChg chg="modSp new">
        <pc:chgData name="Osman Seker" userId="S::11800801@student.pxl.be::9308216f-16d7-4aa0-8163-be6401dbc9e2" providerId="AD" clId="Web-{E6173DAF-3C68-911C-681E-2FF3B6D780DC}" dt="2022-01-13T11:59:51.709" v="45" actId="20577"/>
        <pc:sldMkLst>
          <pc:docMk/>
          <pc:sldMk cId="2722060816" sldId="258"/>
        </pc:sldMkLst>
        <pc:spChg chg="mod">
          <ac:chgData name="Osman Seker" userId="S::11800801@student.pxl.be::9308216f-16d7-4aa0-8163-be6401dbc9e2" providerId="AD" clId="Web-{E6173DAF-3C68-911C-681E-2FF3B6D780DC}" dt="2022-01-13T11:59:51.709" v="45" actId="20577"/>
          <ac:spMkLst>
            <pc:docMk/>
            <pc:sldMk cId="2722060816" sldId="258"/>
            <ac:spMk id="3" creationId="{72F01031-992E-4D78-AEAF-B97F1E898D1A}"/>
          </ac:spMkLst>
        </pc:spChg>
      </pc:sldChg>
      <pc:sldChg chg="del">
        <pc:chgData name="Osman Seker" userId="S::11800801@student.pxl.be::9308216f-16d7-4aa0-8163-be6401dbc9e2" providerId="AD" clId="Web-{E6173DAF-3C68-911C-681E-2FF3B6D780DC}" dt="2022-01-13T11:59:35.146" v="21"/>
        <pc:sldMkLst>
          <pc:docMk/>
          <pc:sldMk cId="712246399" sldId="274"/>
        </pc:sldMkLst>
      </pc:sldChg>
      <pc:sldChg chg="del">
        <pc:chgData name="Osman Seker" userId="S::11800801@student.pxl.be::9308216f-16d7-4aa0-8163-be6401dbc9e2" providerId="AD" clId="Web-{E6173DAF-3C68-911C-681E-2FF3B6D780DC}" dt="2022-01-13T11:59:35.958" v="22"/>
        <pc:sldMkLst>
          <pc:docMk/>
          <pc:sldMk cId="1564075528" sldId="276"/>
        </pc:sldMkLst>
      </pc:sldChg>
      <pc:sldChg chg="del">
        <pc:chgData name="Osman Seker" userId="S::11800801@student.pxl.be::9308216f-16d7-4aa0-8163-be6401dbc9e2" providerId="AD" clId="Web-{E6173DAF-3C68-911C-681E-2FF3B6D780DC}" dt="2022-01-13T11:59:36.708" v="24"/>
        <pc:sldMkLst>
          <pc:docMk/>
          <pc:sldMk cId="1561453792" sldId="278"/>
        </pc:sldMkLst>
      </pc:sldChg>
      <pc:sldChg chg="del">
        <pc:chgData name="Osman Seker" userId="S::11800801@student.pxl.be::9308216f-16d7-4aa0-8163-be6401dbc9e2" providerId="AD" clId="Web-{E6173DAF-3C68-911C-681E-2FF3B6D780DC}" dt="2022-01-13T11:59:36.364" v="23"/>
        <pc:sldMkLst>
          <pc:docMk/>
          <pc:sldMk cId="1268759141" sldId="279"/>
        </pc:sldMkLst>
      </pc:sldChg>
      <pc:sldChg chg="del">
        <pc:chgData name="Osman Seker" userId="S::11800801@student.pxl.be::9308216f-16d7-4aa0-8163-be6401dbc9e2" providerId="AD" clId="Web-{E6173DAF-3C68-911C-681E-2FF3B6D780DC}" dt="2022-01-13T11:59:37.755" v="25"/>
        <pc:sldMkLst>
          <pc:docMk/>
          <pc:sldMk cId="1080521553" sldId="280"/>
        </pc:sldMkLst>
      </pc:sldChg>
      <pc:sldChg chg="del">
        <pc:chgData name="Osman Seker" userId="S::11800801@student.pxl.be::9308216f-16d7-4aa0-8163-be6401dbc9e2" providerId="AD" clId="Web-{E6173DAF-3C68-911C-681E-2FF3B6D780DC}" dt="2022-01-13T11:59:38.490" v="26"/>
        <pc:sldMkLst>
          <pc:docMk/>
          <pc:sldMk cId="4095394619" sldId="281"/>
        </pc:sldMkLst>
      </pc:sldChg>
      <pc:sldChg chg="del">
        <pc:chgData name="Osman Seker" userId="S::11800801@student.pxl.be::9308216f-16d7-4aa0-8163-be6401dbc9e2" providerId="AD" clId="Web-{E6173DAF-3C68-911C-681E-2FF3B6D780DC}" dt="2022-01-13T11:59:40.068" v="29"/>
        <pc:sldMkLst>
          <pc:docMk/>
          <pc:sldMk cId="2424436323" sldId="282"/>
        </pc:sldMkLst>
      </pc:sldChg>
      <pc:sldChg chg="del">
        <pc:chgData name="Osman Seker" userId="S::11800801@student.pxl.be::9308216f-16d7-4aa0-8163-be6401dbc9e2" providerId="AD" clId="Web-{E6173DAF-3C68-911C-681E-2FF3B6D780DC}" dt="2022-01-13T11:59:40.396" v="30"/>
        <pc:sldMkLst>
          <pc:docMk/>
          <pc:sldMk cId="1172057803" sldId="285"/>
        </pc:sldMkLst>
      </pc:sldChg>
      <pc:sldChg chg="del">
        <pc:chgData name="Osman Seker" userId="S::11800801@student.pxl.be::9308216f-16d7-4aa0-8163-be6401dbc9e2" providerId="AD" clId="Web-{E6173DAF-3C68-911C-681E-2FF3B6D780DC}" dt="2022-01-13T11:59:39.005" v="27"/>
        <pc:sldMkLst>
          <pc:docMk/>
          <pc:sldMk cId="874875621" sldId="286"/>
        </pc:sldMkLst>
      </pc:sldChg>
      <pc:sldChg chg="del">
        <pc:chgData name="Osman Seker" userId="S::11800801@student.pxl.be::9308216f-16d7-4aa0-8163-be6401dbc9e2" providerId="AD" clId="Web-{E6173DAF-3C68-911C-681E-2FF3B6D780DC}" dt="2022-01-13T11:59:33.130" v="18"/>
        <pc:sldMkLst>
          <pc:docMk/>
          <pc:sldMk cId="1694254932" sldId="287"/>
        </pc:sldMkLst>
      </pc:sldChg>
      <pc:sldChg chg="del">
        <pc:chgData name="Osman Seker" userId="S::11800801@student.pxl.be::9308216f-16d7-4aa0-8163-be6401dbc9e2" providerId="AD" clId="Web-{E6173DAF-3C68-911C-681E-2FF3B6D780DC}" dt="2022-01-13T11:59:33.614" v="19"/>
        <pc:sldMkLst>
          <pc:docMk/>
          <pc:sldMk cId="2391515789" sldId="288"/>
        </pc:sldMkLst>
      </pc:sldChg>
      <pc:sldChg chg="del">
        <pc:chgData name="Osman Seker" userId="S::11800801@student.pxl.be::9308216f-16d7-4aa0-8163-be6401dbc9e2" providerId="AD" clId="Web-{E6173DAF-3C68-911C-681E-2FF3B6D780DC}" dt="2022-01-13T11:59:34.083" v="20"/>
        <pc:sldMkLst>
          <pc:docMk/>
          <pc:sldMk cId="176616108" sldId="289"/>
        </pc:sldMkLst>
      </pc:sldChg>
      <pc:sldChg chg="del">
        <pc:chgData name="Osman Seker" userId="S::11800801@student.pxl.be::9308216f-16d7-4aa0-8163-be6401dbc9e2" providerId="AD" clId="Web-{E6173DAF-3C68-911C-681E-2FF3B6D780DC}" dt="2022-01-13T11:59:39.427" v="28"/>
        <pc:sldMkLst>
          <pc:docMk/>
          <pc:sldMk cId="996544487" sldId="291"/>
        </pc:sldMkLst>
      </pc:sldChg>
      <pc:sldChg chg="del">
        <pc:chgData name="Osman Seker" userId="S::11800801@student.pxl.be::9308216f-16d7-4aa0-8163-be6401dbc9e2" providerId="AD" clId="Web-{E6173DAF-3C68-911C-681E-2FF3B6D780DC}" dt="2022-01-13T11:59:41.115" v="31"/>
        <pc:sldMkLst>
          <pc:docMk/>
          <pc:sldMk cId="2061596117" sldId="292"/>
        </pc:sldMkLst>
      </pc:sldChg>
      <pc:sldChg chg="del">
        <pc:chgData name="Osman Seker" userId="S::11800801@student.pxl.be::9308216f-16d7-4aa0-8163-be6401dbc9e2" providerId="AD" clId="Web-{E6173DAF-3C68-911C-681E-2FF3B6D780DC}" dt="2022-01-13T11:59:41.834" v="32"/>
        <pc:sldMkLst>
          <pc:docMk/>
          <pc:sldMk cId="2467313929" sldId="293"/>
        </pc:sldMkLst>
      </pc:sldChg>
    </pc:docChg>
  </pc:docChgLst>
  <pc:docChgLst>
    <pc:chgData name="Mikail Cinar" userId="d733b0ca-f146-4160-9cc0-e63a445cc932" providerId="ADAL" clId="{F6414BF5-EE99-4054-B7B3-262F8DCFC10B}"/>
    <pc:docChg chg="undo custSel addSld delSld modSld sldOrd">
      <pc:chgData name="Mikail Cinar" userId="d733b0ca-f146-4160-9cc0-e63a445cc932" providerId="ADAL" clId="{F6414BF5-EE99-4054-B7B3-262F8DCFC10B}" dt="2022-01-14T09:37:45.590" v="156" actId="1076"/>
      <pc:docMkLst>
        <pc:docMk/>
      </pc:docMkLst>
      <pc:sldChg chg="addSp modSp new mod">
        <pc:chgData name="Mikail Cinar" userId="d733b0ca-f146-4160-9cc0-e63a445cc932" providerId="ADAL" clId="{F6414BF5-EE99-4054-B7B3-262F8DCFC10B}" dt="2022-01-13T18:17:10.152" v="99" actId="1076"/>
        <pc:sldMkLst>
          <pc:docMk/>
          <pc:sldMk cId="2824349405" sldId="264"/>
        </pc:sldMkLst>
        <pc:spChg chg="mod">
          <ac:chgData name="Mikail Cinar" userId="d733b0ca-f146-4160-9cc0-e63a445cc932" providerId="ADAL" clId="{F6414BF5-EE99-4054-B7B3-262F8DCFC10B}" dt="2022-01-13T18:15:09.768" v="31" actId="20577"/>
          <ac:spMkLst>
            <pc:docMk/>
            <pc:sldMk cId="2824349405" sldId="264"/>
            <ac:spMk id="2" creationId="{FF16F3E5-08F5-4365-A3E4-E3F50ABA37DA}"/>
          </ac:spMkLst>
        </pc:spChg>
        <pc:spChg chg="mod">
          <ac:chgData name="Mikail Cinar" userId="d733b0ca-f146-4160-9cc0-e63a445cc932" providerId="ADAL" clId="{F6414BF5-EE99-4054-B7B3-262F8DCFC10B}" dt="2022-01-13T18:13:23.877" v="15" actId="20577"/>
          <ac:spMkLst>
            <pc:docMk/>
            <pc:sldMk cId="2824349405" sldId="264"/>
            <ac:spMk id="3" creationId="{E7DE4157-12E2-4E3C-B888-FA4F5B1A160D}"/>
          </ac:spMkLst>
        </pc:spChg>
        <pc:picChg chg="add mod">
          <ac:chgData name="Mikail Cinar" userId="d733b0ca-f146-4160-9cc0-e63a445cc932" providerId="ADAL" clId="{F6414BF5-EE99-4054-B7B3-262F8DCFC10B}" dt="2022-01-13T18:16:48.499" v="91" actId="1076"/>
          <ac:picMkLst>
            <pc:docMk/>
            <pc:sldMk cId="2824349405" sldId="264"/>
            <ac:picMk id="5" creationId="{48475597-6B31-4EA4-8EEC-4AE025A41016}"/>
          </ac:picMkLst>
        </pc:picChg>
        <pc:picChg chg="add mod">
          <ac:chgData name="Mikail Cinar" userId="d733b0ca-f146-4160-9cc0-e63a445cc932" providerId="ADAL" clId="{F6414BF5-EE99-4054-B7B3-262F8DCFC10B}" dt="2022-01-13T18:17:10.152" v="99" actId="1076"/>
          <ac:picMkLst>
            <pc:docMk/>
            <pc:sldMk cId="2824349405" sldId="264"/>
            <ac:picMk id="7" creationId="{6333EE80-22B5-4D0F-9115-FD1C5DE31C29}"/>
          </ac:picMkLst>
        </pc:picChg>
      </pc:sldChg>
      <pc:sldChg chg="addSp modSp new mod ord">
        <pc:chgData name="Mikail Cinar" userId="d733b0ca-f146-4160-9cc0-e63a445cc932" providerId="ADAL" clId="{F6414BF5-EE99-4054-B7B3-262F8DCFC10B}" dt="2022-01-13T18:16:50.203" v="93"/>
        <pc:sldMkLst>
          <pc:docMk/>
          <pc:sldMk cId="1266738527" sldId="265"/>
        </pc:sldMkLst>
        <pc:spChg chg="mod">
          <ac:chgData name="Mikail Cinar" userId="d733b0ca-f146-4160-9cc0-e63a445cc932" providerId="ADAL" clId="{F6414BF5-EE99-4054-B7B3-262F8DCFC10B}" dt="2022-01-13T18:16:17.194" v="89" actId="5793"/>
          <ac:spMkLst>
            <pc:docMk/>
            <pc:sldMk cId="1266738527" sldId="265"/>
            <ac:spMk id="2" creationId="{F482D1DB-6918-43C9-BFBA-72A2A8DBCA0D}"/>
          </ac:spMkLst>
        </pc:spChg>
        <pc:spChg chg="mod">
          <ac:chgData name="Mikail Cinar" userId="d733b0ca-f146-4160-9cc0-e63a445cc932" providerId="ADAL" clId="{F6414BF5-EE99-4054-B7B3-262F8DCFC10B}" dt="2022-01-13T18:15:40.493" v="53" actId="20577"/>
          <ac:spMkLst>
            <pc:docMk/>
            <pc:sldMk cId="1266738527" sldId="265"/>
            <ac:spMk id="3" creationId="{1671CEDE-11F7-4E7E-B430-AA5E5B1FD488}"/>
          </ac:spMkLst>
        </pc:spChg>
        <pc:picChg chg="add mod">
          <ac:chgData name="Mikail Cinar" userId="d733b0ca-f146-4160-9cc0-e63a445cc932" providerId="ADAL" clId="{F6414BF5-EE99-4054-B7B3-262F8DCFC10B}" dt="2022-01-13T18:16:09.783" v="73" actId="1076"/>
          <ac:picMkLst>
            <pc:docMk/>
            <pc:sldMk cId="1266738527" sldId="265"/>
            <ac:picMk id="5" creationId="{88618BC7-ABBB-4265-8602-EF3F73B2B808}"/>
          </ac:picMkLst>
        </pc:picChg>
      </pc:sldChg>
      <pc:sldChg chg="new del">
        <pc:chgData name="Mikail Cinar" userId="d733b0ca-f146-4160-9cc0-e63a445cc932" providerId="ADAL" clId="{F6414BF5-EE99-4054-B7B3-262F8DCFC10B}" dt="2022-01-13T18:17:19.197" v="101" actId="680"/>
        <pc:sldMkLst>
          <pc:docMk/>
          <pc:sldMk cId="289203995" sldId="266"/>
        </pc:sldMkLst>
      </pc:sldChg>
      <pc:sldChg chg="addSp modSp new mod">
        <pc:chgData name="Mikail Cinar" userId="d733b0ca-f146-4160-9cc0-e63a445cc932" providerId="ADAL" clId="{F6414BF5-EE99-4054-B7B3-262F8DCFC10B}" dt="2022-01-13T18:17:52.964" v="132" actId="14100"/>
        <pc:sldMkLst>
          <pc:docMk/>
          <pc:sldMk cId="1351002955" sldId="266"/>
        </pc:sldMkLst>
        <pc:spChg chg="mod">
          <ac:chgData name="Mikail Cinar" userId="d733b0ca-f146-4160-9cc0-e63a445cc932" providerId="ADAL" clId="{F6414BF5-EE99-4054-B7B3-262F8DCFC10B}" dt="2022-01-13T18:17:28.934" v="127" actId="20577"/>
          <ac:spMkLst>
            <pc:docMk/>
            <pc:sldMk cId="1351002955" sldId="266"/>
            <ac:spMk id="3" creationId="{56845549-1985-42E9-A007-6E43D728A408}"/>
          </ac:spMkLst>
        </pc:spChg>
        <pc:picChg chg="add mod">
          <ac:chgData name="Mikail Cinar" userId="d733b0ca-f146-4160-9cc0-e63a445cc932" providerId="ADAL" clId="{F6414BF5-EE99-4054-B7B3-262F8DCFC10B}" dt="2022-01-13T18:17:52.964" v="132" actId="14100"/>
          <ac:picMkLst>
            <pc:docMk/>
            <pc:sldMk cId="1351002955" sldId="266"/>
            <ac:picMk id="5" creationId="{FA178021-663C-401F-A60D-A0955AEE3D88}"/>
          </ac:picMkLst>
        </pc:picChg>
      </pc:sldChg>
      <pc:sldChg chg="addSp modSp new mod modAnim">
        <pc:chgData name="Mikail Cinar" userId="d733b0ca-f146-4160-9cc0-e63a445cc932" providerId="ADAL" clId="{F6414BF5-EE99-4054-B7B3-262F8DCFC10B}" dt="2022-01-14T09:37:45.590" v="156" actId="1076"/>
        <pc:sldMkLst>
          <pc:docMk/>
          <pc:sldMk cId="1329454146" sldId="268"/>
        </pc:sldMkLst>
        <pc:spChg chg="mod">
          <ac:chgData name="Mikail Cinar" userId="d733b0ca-f146-4160-9cc0-e63a445cc932" providerId="ADAL" clId="{F6414BF5-EE99-4054-B7B3-262F8DCFC10B}" dt="2022-01-14T09:37:16.971" v="152" actId="20577"/>
          <ac:spMkLst>
            <pc:docMk/>
            <pc:sldMk cId="1329454146" sldId="268"/>
            <ac:spMk id="3" creationId="{3B5CA22D-4174-4C32-854F-09226DE2DDD7}"/>
          </ac:spMkLst>
        </pc:spChg>
        <pc:picChg chg="add mod">
          <ac:chgData name="Mikail Cinar" userId="d733b0ca-f146-4160-9cc0-e63a445cc932" providerId="ADAL" clId="{F6414BF5-EE99-4054-B7B3-262F8DCFC10B}" dt="2022-01-14T09:37:45.590" v="156" actId="1076"/>
          <ac:picMkLst>
            <pc:docMk/>
            <pc:sldMk cId="1329454146" sldId="268"/>
            <ac:picMk id="4" creationId="{31478D1C-792B-4918-8BF8-D09DA9B9BA92}"/>
          </ac:picMkLst>
        </pc:picChg>
      </pc:sldChg>
    </pc:docChg>
  </pc:docChgLst>
  <pc:docChgLst>
    <pc:chgData name="Gastgebruiker" userId="S::urn:spo:anon#e38f98a3507f9a0c236fa259a502ee55a0d2fa6f4bbeb7beb9db3e1074726a6a::" providerId="AD" clId="Web-{BABA33BD-B624-F3FB-C0F7-B8D16AFBF6A0}"/>
    <pc:docChg chg="addSld delSld modSld">
      <pc:chgData name="Gastgebruiker" userId="S::urn:spo:anon#e38f98a3507f9a0c236fa259a502ee55a0d2fa6f4bbeb7beb9db3e1074726a6a::" providerId="AD" clId="Web-{BABA33BD-B624-F3FB-C0F7-B8D16AFBF6A0}" dt="2022-01-13T16:37:21.432" v="475" actId="20577"/>
      <pc:docMkLst>
        <pc:docMk/>
      </pc:docMkLst>
      <pc:sldChg chg="modSp">
        <pc:chgData name="Gastgebruiker" userId="S::urn:spo:anon#e38f98a3507f9a0c236fa259a502ee55a0d2fa6f4bbeb7beb9db3e1074726a6a::" providerId="AD" clId="Web-{BABA33BD-B624-F3FB-C0F7-B8D16AFBF6A0}" dt="2022-01-13T16:37:21.432" v="475" actId="20577"/>
        <pc:sldMkLst>
          <pc:docMk/>
          <pc:sldMk cId="2722060816" sldId="258"/>
        </pc:sldMkLst>
        <pc:spChg chg="mod">
          <ac:chgData name="Gastgebruiker" userId="S::urn:spo:anon#e38f98a3507f9a0c236fa259a502ee55a0d2fa6f4bbeb7beb9db3e1074726a6a::" providerId="AD" clId="Web-{BABA33BD-B624-F3FB-C0F7-B8D16AFBF6A0}" dt="2022-01-13T16:37:21.432" v="475" actId="20577"/>
          <ac:spMkLst>
            <pc:docMk/>
            <pc:sldMk cId="2722060816" sldId="258"/>
            <ac:spMk id="2" creationId="{05E1F0A3-D2F1-4881-BE71-7B736567DCE5}"/>
          </ac:spMkLst>
        </pc:spChg>
      </pc:sldChg>
      <pc:sldChg chg="addSp modSp new">
        <pc:chgData name="Gastgebruiker" userId="S::urn:spo:anon#e38f98a3507f9a0c236fa259a502ee55a0d2fa6f4bbeb7beb9db3e1074726a6a::" providerId="AD" clId="Web-{BABA33BD-B624-F3FB-C0F7-B8D16AFBF6A0}" dt="2022-01-13T15:25:23.947" v="125" actId="14100"/>
        <pc:sldMkLst>
          <pc:docMk/>
          <pc:sldMk cId="3912617166" sldId="259"/>
        </pc:sldMkLst>
        <pc:spChg chg="mod">
          <ac:chgData name="Gastgebruiker" userId="S::urn:spo:anon#e38f98a3507f9a0c236fa259a502ee55a0d2fa6f4bbeb7beb9db3e1074726a6a::" providerId="AD" clId="Web-{BABA33BD-B624-F3FB-C0F7-B8D16AFBF6A0}" dt="2022-01-13T15:25:05.353" v="122" actId="20577"/>
          <ac:spMkLst>
            <pc:docMk/>
            <pc:sldMk cId="3912617166" sldId="259"/>
            <ac:spMk id="2" creationId="{3DCFA62B-D943-4600-A629-CE7AC7BA8E31}"/>
          </ac:spMkLst>
        </pc:spChg>
        <pc:spChg chg="mod">
          <ac:chgData name="Gastgebruiker" userId="S::urn:spo:anon#e38f98a3507f9a0c236fa259a502ee55a0d2fa6f4bbeb7beb9db3e1074726a6a::" providerId="AD" clId="Web-{BABA33BD-B624-F3FB-C0F7-B8D16AFBF6A0}" dt="2022-01-13T15:23:16.303" v="99" actId="20577"/>
          <ac:spMkLst>
            <pc:docMk/>
            <pc:sldMk cId="3912617166" sldId="259"/>
            <ac:spMk id="3" creationId="{A880C02C-E278-4AE9-BFEB-FE7D9D4F5E77}"/>
          </ac:spMkLst>
        </pc:spChg>
        <pc:picChg chg="add mod">
          <ac:chgData name="Gastgebruiker" userId="S::urn:spo:anon#e38f98a3507f9a0c236fa259a502ee55a0d2fa6f4bbeb7beb9db3e1074726a6a::" providerId="AD" clId="Web-{BABA33BD-B624-F3FB-C0F7-B8D16AFBF6A0}" dt="2022-01-13T15:25:23.947" v="125" actId="14100"/>
          <ac:picMkLst>
            <pc:docMk/>
            <pc:sldMk cId="3912617166" sldId="259"/>
            <ac:picMk id="4" creationId="{6CC0858B-EB92-4D13-93A1-A94E09FF4B1B}"/>
          </ac:picMkLst>
        </pc:picChg>
      </pc:sldChg>
      <pc:sldChg chg="modSp new">
        <pc:chgData name="Gastgebruiker" userId="S::urn:spo:anon#e38f98a3507f9a0c236fa259a502ee55a0d2fa6f4bbeb7beb9db3e1074726a6a::" providerId="AD" clId="Web-{BABA33BD-B624-F3FB-C0F7-B8D16AFBF6A0}" dt="2022-01-13T15:58:01.200" v="224" actId="20577"/>
        <pc:sldMkLst>
          <pc:docMk/>
          <pc:sldMk cId="474691918" sldId="260"/>
        </pc:sldMkLst>
        <pc:spChg chg="mod">
          <ac:chgData name="Gastgebruiker" userId="S::urn:spo:anon#e38f98a3507f9a0c236fa259a502ee55a0d2fa6f4bbeb7beb9db3e1074726a6a::" providerId="AD" clId="Web-{BABA33BD-B624-F3FB-C0F7-B8D16AFBF6A0}" dt="2022-01-13T15:58:01.200" v="224" actId="20577"/>
          <ac:spMkLst>
            <pc:docMk/>
            <pc:sldMk cId="474691918" sldId="260"/>
            <ac:spMk id="2" creationId="{15150157-BB53-441E-8C02-8BB9BB3AA31E}"/>
          </ac:spMkLst>
        </pc:spChg>
        <pc:spChg chg="mod">
          <ac:chgData name="Gastgebruiker" userId="S::urn:spo:anon#e38f98a3507f9a0c236fa259a502ee55a0d2fa6f4bbeb7beb9db3e1074726a6a::" providerId="AD" clId="Web-{BABA33BD-B624-F3FB-C0F7-B8D16AFBF6A0}" dt="2022-01-13T15:25:39.010" v="133" actId="20577"/>
          <ac:spMkLst>
            <pc:docMk/>
            <pc:sldMk cId="474691918" sldId="260"/>
            <ac:spMk id="3" creationId="{E1A79B02-66F5-4FCF-9F6D-69220BF97E24}"/>
          </ac:spMkLst>
        </pc:spChg>
      </pc:sldChg>
      <pc:sldChg chg="modSp new">
        <pc:chgData name="Gastgebruiker" userId="S::urn:spo:anon#e38f98a3507f9a0c236fa259a502ee55a0d2fa6f4bbeb7beb9db3e1074726a6a::" providerId="AD" clId="Web-{BABA33BD-B624-F3FB-C0F7-B8D16AFBF6A0}" dt="2022-01-13T16:18:19.356" v="303" actId="20577"/>
        <pc:sldMkLst>
          <pc:docMk/>
          <pc:sldMk cId="4057979064" sldId="261"/>
        </pc:sldMkLst>
        <pc:spChg chg="mod">
          <ac:chgData name="Gastgebruiker" userId="S::urn:spo:anon#e38f98a3507f9a0c236fa259a502ee55a0d2fa6f4bbeb7beb9db3e1074726a6a::" providerId="AD" clId="Web-{BABA33BD-B624-F3FB-C0F7-B8D16AFBF6A0}" dt="2022-01-13T16:18:19.356" v="303" actId="20577"/>
          <ac:spMkLst>
            <pc:docMk/>
            <pc:sldMk cId="4057979064" sldId="261"/>
            <ac:spMk id="2" creationId="{EDD650B7-946E-4EB9-9FB8-6342B9D536AE}"/>
          </ac:spMkLst>
        </pc:spChg>
        <pc:spChg chg="mod">
          <ac:chgData name="Gastgebruiker" userId="S::urn:spo:anon#e38f98a3507f9a0c236fa259a502ee55a0d2fa6f4bbeb7beb9db3e1074726a6a::" providerId="AD" clId="Web-{BABA33BD-B624-F3FB-C0F7-B8D16AFBF6A0}" dt="2022-01-13T16:05:42.915" v="231" actId="20577"/>
          <ac:spMkLst>
            <pc:docMk/>
            <pc:sldMk cId="4057979064" sldId="261"/>
            <ac:spMk id="3" creationId="{42129863-2681-4D8B-8F10-FBF2520EB3DD}"/>
          </ac:spMkLst>
        </pc:spChg>
      </pc:sldChg>
      <pc:sldChg chg="addSp delSp modSp new">
        <pc:chgData name="Gastgebruiker" userId="S::urn:spo:anon#e38f98a3507f9a0c236fa259a502ee55a0d2fa6f4bbeb7beb9db3e1074726a6a::" providerId="AD" clId="Web-{BABA33BD-B624-F3FB-C0F7-B8D16AFBF6A0}" dt="2022-01-13T16:33:42.942" v="393"/>
        <pc:sldMkLst>
          <pc:docMk/>
          <pc:sldMk cId="3503709089" sldId="262"/>
        </pc:sldMkLst>
        <pc:spChg chg="del">
          <ac:chgData name="Gastgebruiker" userId="S::urn:spo:anon#e38f98a3507f9a0c236fa259a502ee55a0d2fa6f4bbeb7beb9db3e1074726a6a::" providerId="AD" clId="Web-{BABA33BD-B624-F3FB-C0F7-B8D16AFBF6A0}" dt="2022-01-13T16:30:09.233" v="331"/>
          <ac:spMkLst>
            <pc:docMk/>
            <pc:sldMk cId="3503709089" sldId="262"/>
            <ac:spMk id="2" creationId="{498E02FA-1B7D-4487-8D30-743A70A2C504}"/>
          </ac:spMkLst>
        </pc:spChg>
        <pc:spChg chg="mod">
          <ac:chgData name="Gastgebruiker" userId="S::urn:spo:anon#e38f98a3507f9a0c236fa259a502ee55a0d2fa6f4bbeb7beb9db3e1074726a6a::" providerId="AD" clId="Web-{BABA33BD-B624-F3FB-C0F7-B8D16AFBF6A0}" dt="2022-01-13T16:30:05.592" v="330" actId="20577"/>
          <ac:spMkLst>
            <pc:docMk/>
            <pc:sldMk cId="3503709089" sldId="262"/>
            <ac:spMk id="3" creationId="{777497AD-F3FB-404C-B4D9-67EC4E4B3F2F}"/>
          </ac:spMkLst>
        </pc:spChg>
        <pc:graphicFrameChg chg="add mod modGraphic">
          <ac:chgData name="Gastgebruiker" userId="S::urn:spo:anon#e38f98a3507f9a0c236fa259a502ee55a0d2fa6f4bbeb7beb9db3e1074726a6a::" providerId="AD" clId="Web-{BABA33BD-B624-F3FB-C0F7-B8D16AFBF6A0}" dt="2022-01-13T16:33:42.942" v="393"/>
          <ac:graphicFrameMkLst>
            <pc:docMk/>
            <pc:sldMk cId="3503709089" sldId="262"/>
            <ac:graphicFrameMk id="5" creationId="{C10F6F4D-11B1-4F7A-9F3D-23E926B222E2}"/>
          </ac:graphicFrameMkLst>
        </pc:graphicFrameChg>
        <pc:picChg chg="add mod">
          <ac:chgData name="Gastgebruiker" userId="S::urn:spo:anon#e38f98a3507f9a0c236fa259a502ee55a0d2fa6f4bbeb7beb9db3e1074726a6a::" providerId="AD" clId="Web-{BABA33BD-B624-F3FB-C0F7-B8D16AFBF6A0}" dt="2022-01-13T16:32:13.127" v="336" actId="1076"/>
          <ac:picMkLst>
            <pc:docMk/>
            <pc:sldMk cId="3503709089" sldId="262"/>
            <ac:picMk id="4" creationId="{828DF6C7-AB73-4645-889D-65024983C7CF}"/>
          </ac:picMkLst>
        </pc:picChg>
      </pc:sldChg>
      <pc:sldChg chg="new del">
        <pc:chgData name="Gastgebruiker" userId="S::urn:spo:anon#e38f98a3507f9a0c236fa259a502ee55a0d2fa6f4bbeb7beb9db3e1074726a6a::" providerId="AD" clId="Web-{BABA33BD-B624-F3FB-C0F7-B8D16AFBF6A0}" dt="2022-01-13T16:17:57.137" v="272"/>
        <pc:sldMkLst>
          <pc:docMk/>
          <pc:sldMk cId="4011286631" sldId="262"/>
        </pc:sldMkLst>
      </pc:sldChg>
      <pc:sldChg chg="addSp delSp modSp add replId">
        <pc:chgData name="Gastgebruiker" userId="S::urn:spo:anon#e38f98a3507f9a0c236fa259a502ee55a0d2fa6f4bbeb7beb9db3e1074726a6a::" providerId="AD" clId="Web-{BABA33BD-B624-F3FB-C0F7-B8D16AFBF6A0}" dt="2022-01-13T16:35:50.414" v="453" actId="14100"/>
        <pc:sldMkLst>
          <pc:docMk/>
          <pc:sldMk cId="1486829633" sldId="263"/>
        </pc:sldMkLst>
        <pc:graphicFrameChg chg="add del mod modGraphic">
          <ac:chgData name="Gastgebruiker" userId="S::urn:spo:anon#e38f98a3507f9a0c236fa259a502ee55a0d2fa6f4bbeb7beb9db3e1074726a6a::" providerId="AD" clId="Web-{BABA33BD-B624-F3FB-C0F7-B8D16AFBF6A0}" dt="2022-01-13T16:35:43.101" v="449"/>
          <ac:graphicFrameMkLst>
            <pc:docMk/>
            <pc:sldMk cId="1486829633" sldId="263"/>
            <ac:graphicFrameMk id="2" creationId="{B15BC679-BF00-4F0B-8044-97AB2664EFD3}"/>
          </ac:graphicFrameMkLst>
        </pc:graphicFrameChg>
        <pc:graphicFrameChg chg="del">
          <ac:chgData name="Gastgebruiker" userId="S::urn:spo:anon#e38f98a3507f9a0c236fa259a502ee55a0d2fa6f4bbeb7beb9db3e1074726a6a::" providerId="AD" clId="Web-{BABA33BD-B624-F3FB-C0F7-B8D16AFBF6A0}" dt="2022-01-13T16:34:02.364" v="396"/>
          <ac:graphicFrameMkLst>
            <pc:docMk/>
            <pc:sldMk cId="1486829633" sldId="263"/>
            <ac:graphicFrameMk id="5" creationId="{C10F6F4D-11B1-4F7A-9F3D-23E926B222E2}"/>
          </ac:graphicFrameMkLst>
        </pc:graphicFrameChg>
        <pc:picChg chg="del">
          <ac:chgData name="Gastgebruiker" userId="S::urn:spo:anon#e38f98a3507f9a0c236fa259a502ee55a0d2fa6f4bbeb7beb9db3e1074726a6a::" providerId="AD" clId="Web-{BABA33BD-B624-F3FB-C0F7-B8D16AFBF6A0}" dt="2022-01-13T16:34:00.223" v="395"/>
          <ac:picMkLst>
            <pc:docMk/>
            <pc:sldMk cId="1486829633" sldId="263"/>
            <ac:picMk id="4" creationId="{828DF6C7-AB73-4645-889D-65024983C7CF}"/>
          </ac:picMkLst>
        </pc:picChg>
        <pc:picChg chg="add mod">
          <ac:chgData name="Gastgebruiker" userId="S::urn:spo:anon#e38f98a3507f9a0c236fa259a502ee55a0d2fa6f4bbeb7beb9db3e1074726a6a::" providerId="AD" clId="Web-{BABA33BD-B624-F3FB-C0F7-B8D16AFBF6A0}" dt="2022-01-13T16:35:50.414" v="453" actId="14100"/>
          <ac:picMkLst>
            <pc:docMk/>
            <pc:sldMk cId="1486829633" sldId="263"/>
            <ac:picMk id="6" creationId="{EDC9623E-A035-4D63-9C00-7EF1D0101BC5}"/>
          </ac:picMkLst>
        </pc:picChg>
      </pc:sldChg>
    </pc:docChg>
  </pc:docChgLst>
  <pc:docChgLst>
    <pc:chgData clId="Web-{E6173DAF-3C68-911C-681E-2FF3B6D780DC}"/>
    <pc:docChg chg="modSld">
      <pc:chgData name="" userId="" providerId="" clId="Web-{E6173DAF-3C68-911C-681E-2FF3B6D780DC}" dt="2022-01-13T11:58:40.611" v="7" actId="20577"/>
      <pc:docMkLst>
        <pc:docMk/>
      </pc:docMkLst>
      <pc:sldChg chg="modSp">
        <pc:chgData name="" userId="" providerId="" clId="Web-{E6173DAF-3C68-911C-681E-2FF3B6D780DC}" dt="2022-01-13T11:58:40.611" v="7" actId="20577"/>
        <pc:sldMkLst>
          <pc:docMk/>
          <pc:sldMk cId="2136152480" sldId="256"/>
        </pc:sldMkLst>
        <pc:spChg chg="mod">
          <ac:chgData name="" userId="" providerId="" clId="Web-{E6173DAF-3C68-911C-681E-2FF3B6D780DC}" dt="2022-01-13T11:58:40.611" v="7" actId="20577"/>
          <ac:spMkLst>
            <pc:docMk/>
            <pc:sldMk cId="2136152480" sldId="256"/>
            <ac:spMk id="2" creationId="{1F76DE2C-F0C5-E444-B591-024EB8A8AFE7}"/>
          </ac:spMkLst>
        </pc:spChg>
      </pc:sldChg>
    </pc:docChg>
  </pc:docChgLst>
  <pc:docChgLst>
    <pc:chgData name="Osman Seker" userId="S::11800801@student.pxl.be::9308216f-16d7-4aa0-8163-be6401dbc9e2" providerId="AD" clId="Web-{45921285-7B90-C0CF-1C04-ACC6A3E44AC3}"/>
    <pc:docChg chg="delSld modSld sldOrd">
      <pc:chgData name="Osman Seker" userId="S::11800801@student.pxl.be::9308216f-16d7-4aa0-8163-be6401dbc9e2" providerId="AD" clId="Web-{45921285-7B90-C0CF-1C04-ACC6A3E44AC3}" dt="2022-01-13T19:30:28.458" v="5"/>
      <pc:docMkLst>
        <pc:docMk/>
      </pc:docMkLst>
      <pc:sldChg chg="delSp del">
        <pc:chgData name="Osman Seker" userId="S::11800801@student.pxl.be::9308216f-16d7-4aa0-8163-be6401dbc9e2" providerId="AD" clId="Web-{45921285-7B90-C0CF-1C04-ACC6A3E44AC3}" dt="2022-01-13T19:30:19.786" v="4"/>
        <pc:sldMkLst>
          <pc:docMk/>
          <pc:sldMk cId="2824349405" sldId="264"/>
        </pc:sldMkLst>
        <pc:picChg chg="del">
          <ac:chgData name="Osman Seker" userId="S::11800801@student.pxl.be::9308216f-16d7-4aa0-8163-be6401dbc9e2" providerId="AD" clId="Web-{45921285-7B90-C0CF-1C04-ACC6A3E44AC3}" dt="2022-01-13T19:30:10.285" v="0"/>
          <ac:picMkLst>
            <pc:docMk/>
            <pc:sldMk cId="2824349405" sldId="264"/>
            <ac:picMk id="5" creationId="{48475597-6B31-4EA4-8EEC-4AE025A41016}"/>
          </ac:picMkLst>
        </pc:picChg>
        <pc:picChg chg="del">
          <ac:chgData name="Osman Seker" userId="S::11800801@student.pxl.be::9308216f-16d7-4aa0-8163-be6401dbc9e2" providerId="AD" clId="Web-{45921285-7B90-C0CF-1C04-ACC6A3E44AC3}" dt="2022-01-13T19:30:11.926" v="1"/>
          <ac:picMkLst>
            <pc:docMk/>
            <pc:sldMk cId="2824349405" sldId="264"/>
            <ac:picMk id="7" creationId="{6333EE80-22B5-4D0F-9115-FD1C5DE31C29}"/>
          </ac:picMkLst>
        </pc:picChg>
      </pc:sldChg>
      <pc:sldChg chg="ord">
        <pc:chgData name="Osman Seker" userId="S::11800801@student.pxl.be::9308216f-16d7-4aa0-8163-be6401dbc9e2" providerId="AD" clId="Web-{45921285-7B90-C0CF-1C04-ACC6A3E44AC3}" dt="2022-01-13T19:30:28.458" v="5"/>
        <pc:sldMkLst>
          <pc:docMk/>
          <pc:sldMk cId="1266738527" sldId="265"/>
        </pc:sldMkLst>
      </pc:sldChg>
      <pc:sldChg chg="delSp del">
        <pc:chgData name="Osman Seker" userId="S::11800801@student.pxl.be::9308216f-16d7-4aa0-8163-be6401dbc9e2" providerId="AD" clId="Web-{45921285-7B90-C0CF-1C04-ACC6A3E44AC3}" dt="2022-01-13T19:30:18.489" v="3"/>
        <pc:sldMkLst>
          <pc:docMk/>
          <pc:sldMk cId="1351002955" sldId="266"/>
        </pc:sldMkLst>
        <pc:picChg chg="del">
          <ac:chgData name="Osman Seker" userId="S::11800801@student.pxl.be::9308216f-16d7-4aa0-8163-be6401dbc9e2" providerId="AD" clId="Web-{45921285-7B90-C0CF-1C04-ACC6A3E44AC3}" dt="2022-01-13T19:30:16.707" v="2"/>
          <ac:picMkLst>
            <pc:docMk/>
            <pc:sldMk cId="1351002955" sldId="266"/>
            <ac:picMk id="5" creationId="{FA178021-663C-401F-A60D-A0955AEE3D88}"/>
          </ac:picMkLst>
        </pc:picChg>
      </pc:sldChg>
    </pc:docChg>
  </pc:docChgLst>
  <pc:docChgLst>
    <pc:chgData name="Gastgebruiker" userId="S::urn:spo:anon#e38f98a3507f9a0c236fa259a502ee55a0d2fa6f4bbeb7beb9db3e1074726a6a::" providerId="AD" clId="Web-{954B21D6-9347-E7CF-D094-CE26D9159ED2}"/>
    <pc:docChg chg="modSld">
      <pc:chgData name="Gastgebruiker" userId="S::urn:spo:anon#e38f98a3507f9a0c236fa259a502ee55a0d2fa6f4bbeb7beb9db3e1074726a6a::" providerId="AD" clId="Web-{954B21D6-9347-E7CF-D094-CE26D9159ED2}" dt="2022-01-13T15:13:11.694" v="19" actId="20577"/>
      <pc:docMkLst>
        <pc:docMk/>
      </pc:docMkLst>
      <pc:sldChg chg="modSp">
        <pc:chgData name="Gastgebruiker" userId="S::urn:spo:anon#e38f98a3507f9a0c236fa259a502ee55a0d2fa6f4bbeb7beb9db3e1074726a6a::" providerId="AD" clId="Web-{954B21D6-9347-E7CF-D094-CE26D9159ED2}" dt="2022-01-13T15:12:54.834" v="11" actId="20577"/>
        <pc:sldMkLst>
          <pc:docMk/>
          <pc:sldMk cId="2090131943" sldId="257"/>
        </pc:sldMkLst>
        <pc:spChg chg="mod">
          <ac:chgData name="Gastgebruiker" userId="S::urn:spo:anon#e38f98a3507f9a0c236fa259a502ee55a0d2fa6f4bbeb7beb9db3e1074726a6a::" providerId="AD" clId="Web-{954B21D6-9347-E7CF-D094-CE26D9159ED2}" dt="2022-01-13T15:12:54.834" v="11" actId="20577"/>
          <ac:spMkLst>
            <pc:docMk/>
            <pc:sldMk cId="2090131943" sldId="257"/>
            <ac:spMk id="2" creationId="{4C5CA2BC-4ABA-490F-B1D5-35184A466235}"/>
          </ac:spMkLst>
        </pc:spChg>
      </pc:sldChg>
      <pc:sldChg chg="modSp">
        <pc:chgData name="Gastgebruiker" userId="S::urn:spo:anon#e38f98a3507f9a0c236fa259a502ee55a0d2fa6f4bbeb7beb9db3e1074726a6a::" providerId="AD" clId="Web-{954B21D6-9347-E7CF-D094-CE26D9159ED2}" dt="2022-01-13T15:13:11.694" v="19" actId="20577"/>
        <pc:sldMkLst>
          <pc:docMk/>
          <pc:sldMk cId="2722060816" sldId="258"/>
        </pc:sldMkLst>
        <pc:spChg chg="mod">
          <ac:chgData name="Gastgebruiker" userId="S::urn:spo:anon#e38f98a3507f9a0c236fa259a502ee55a0d2fa6f4bbeb7beb9db3e1074726a6a::" providerId="AD" clId="Web-{954B21D6-9347-E7CF-D094-CE26D9159ED2}" dt="2022-01-13T15:13:11.694" v="19" actId="20577"/>
          <ac:spMkLst>
            <pc:docMk/>
            <pc:sldMk cId="2722060816" sldId="258"/>
            <ac:spMk id="2" creationId="{05E1F0A3-D2F1-4881-BE71-7B736567DCE5}"/>
          </ac:spMkLst>
        </pc:spChg>
        <pc:spChg chg="mod">
          <ac:chgData name="Gastgebruiker" userId="S::urn:spo:anon#e38f98a3507f9a0c236fa259a502ee55a0d2fa6f4bbeb7beb9db3e1074726a6a::" providerId="AD" clId="Web-{954B21D6-9347-E7CF-D094-CE26D9159ED2}" dt="2022-01-13T15:13:09.882" v="18" actId="20577"/>
          <ac:spMkLst>
            <pc:docMk/>
            <pc:sldMk cId="2722060816" sldId="258"/>
            <ac:spMk id="3" creationId="{72F01031-992E-4D78-AEAF-B97F1E898D1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charset="0"/>
              </a:defRPr>
            </a:lvl1pPr>
          </a:lstStyle>
          <a:p>
            <a:fld id="{70DE778B-9043-6640-BE32-D65768C6815F}" type="datetimeFigureOut">
              <a:rPr lang="nl-NL" smtClean="0"/>
              <a:pPr/>
              <a:t>14-1-2022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charset="0"/>
              </a:defRPr>
            </a:lvl1pPr>
          </a:lstStyle>
          <a:p>
            <a:fld id="{06CED714-CD51-CB44-B8E3-B61CCFEF6695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9380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2AA1ACCD-1B90-CB47-98F4-5A02F0EE76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5" r="4412" b="13669"/>
          <a:stretch/>
        </p:blipFill>
        <p:spPr>
          <a:xfrm>
            <a:off x="1826618" y="-1"/>
            <a:ext cx="10365382" cy="6858001"/>
          </a:xfrm>
          <a:prstGeom prst="rect">
            <a:avLst/>
          </a:prstGeom>
        </p:spPr>
      </p:pic>
      <p:sp>
        <p:nvSpPr>
          <p:cNvPr id="15" name="Titel 1">
            <a:extLst>
              <a:ext uri="{FF2B5EF4-FFF2-40B4-BE49-F238E27FC236}">
                <a16:creationId xmlns:a16="http://schemas.microsoft.com/office/drawing/2014/main" id="{D6F550FA-A19D-E64C-A679-7B226D145C6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5938" y="1268413"/>
            <a:ext cx="3816780" cy="20644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3500"/>
            </a:lvl1pPr>
          </a:lstStyle>
          <a:p>
            <a:r>
              <a:rPr lang="nl-NL"/>
              <a:t>Klik om </a:t>
            </a:r>
            <a:br>
              <a:rPr lang="nl-NL"/>
            </a:br>
            <a:r>
              <a:rPr lang="nl-NL"/>
              <a:t>de stijl te bewerken</a:t>
            </a:r>
            <a:endParaRPr lang="nl-BE"/>
          </a:p>
        </p:txBody>
      </p:sp>
      <p:sp>
        <p:nvSpPr>
          <p:cNvPr id="16" name="Ondertitel 2">
            <a:extLst>
              <a:ext uri="{FF2B5EF4-FFF2-40B4-BE49-F238E27FC236}">
                <a16:creationId xmlns:a16="http://schemas.microsoft.com/office/drawing/2014/main" id="{91F9B135-8995-8A40-834B-BE2E85FC9AF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5938" y="3429000"/>
            <a:ext cx="4125636" cy="14113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  <a:p>
            <a:endParaRPr lang="nl-NL"/>
          </a:p>
          <a:p>
            <a:endParaRPr lang="nl-NL"/>
          </a:p>
          <a:p>
            <a:endParaRPr lang="nl-BE"/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8823F9B6-F78E-C74D-9285-5E1AB0095A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47" y="5097103"/>
            <a:ext cx="3242219" cy="972094"/>
          </a:xfrm>
          <a:prstGeom prst="rect">
            <a:avLst/>
          </a:prstGeom>
        </p:spPr>
      </p:pic>
      <p:sp>
        <p:nvSpPr>
          <p:cNvPr id="18" name="Ondertitel 2">
            <a:extLst>
              <a:ext uri="{FF2B5EF4-FFF2-40B4-BE49-F238E27FC236}">
                <a16:creationId xmlns:a16="http://schemas.microsoft.com/office/drawing/2014/main" id="{937FBD40-C70F-B147-9EF3-F1AF11312E5D}"/>
              </a:ext>
            </a:extLst>
          </p:cNvPr>
          <p:cNvSpPr txBox="1">
            <a:spLocks/>
          </p:cNvSpPr>
          <p:nvPr userDrawn="1"/>
        </p:nvSpPr>
        <p:spPr>
          <a:xfrm>
            <a:off x="515939" y="6122504"/>
            <a:ext cx="4665662" cy="4779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nl-NL" sz="1500"/>
              <a:t>Elfde-Liniestraat 24, 3500 Hasselt, </a:t>
            </a:r>
            <a:r>
              <a:rPr lang="nl-NL" sz="1500" err="1"/>
              <a:t>www.pxl.be</a:t>
            </a:r>
            <a:endParaRPr lang="nl-NL" sz="150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nl-NL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4294">
          <p15:clr>
            <a:srgbClr val="FBAE40"/>
          </p15:clr>
        </p15:guide>
        <p15:guide id="3" pos="193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15939" y="2528887"/>
            <a:ext cx="11160124" cy="220898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31000"/>
              <a:buFontTx/>
              <a:buNone/>
              <a:tabLst/>
              <a:defRPr sz="2400">
                <a:solidFill>
                  <a:schemeClr val="tx1"/>
                </a:solidFill>
              </a:defRPr>
            </a:lvl1pPr>
            <a:lvl2pPr marL="360000" indent="-171450" algn="l">
              <a:buFont typeface="Arial" panose="020B0604020202020204" pitchFamily="34" charset="0"/>
              <a:buChar char="•"/>
              <a:tabLst/>
              <a:defRPr sz="2000"/>
            </a:lvl2pPr>
            <a:lvl3pPr marL="648000" indent="-254000" algn="l">
              <a:buFont typeface="Wingdings" pitchFamily="2" charset="2"/>
              <a:buChar char="§"/>
              <a:tabLst/>
              <a:defRPr sz="2000"/>
            </a:lvl3pPr>
            <a:lvl4pPr marL="864000" indent="-254000" algn="l">
              <a:buFont typeface="Wingdings" pitchFamily="2" charset="2"/>
              <a:buChar char="§"/>
              <a:tabLst/>
              <a:defRPr sz="2000"/>
            </a:lvl4pPr>
            <a:lvl5pPr marL="801688" indent="-254000" algn="l">
              <a:buFont typeface="Courier New" panose="02070309020205020404" pitchFamily="49" charset="0"/>
              <a:buChar char="o"/>
              <a:tabLst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endParaRPr lang="nl-BE"/>
          </a:p>
        </p:txBody>
      </p: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515939" y="1268413"/>
            <a:ext cx="11160124" cy="1024843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5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F14392D-CE18-C743-8E01-6811BB9669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ED812939-1FCB-2142-8AEF-822CCF2696FE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Afbeelding 8">
            <a:extLst>
              <a:ext uri="{FF2B5EF4-FFF2-40B4-BE49-F238E27FC236}">
                <a16:creationId xmlns:a16="http://schemas.microsoft.com/office/drawing/2014/main" id="{A7A44048-D32D-6A41-B26B-1055F6A458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62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515937" y="1268413"/>
            <a:ext cx="11160125" cy="9813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35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8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15937" y="2528888"/>
            <a:ext cx="11160125" cy="311213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2099BEA-F1D0-0A49-A03A-6C267C656F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A7B07A4D-CC42-8843-BF1C-CE75692966FF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Afbeelding 5">
            <a:extLst>
              <a:ext uri="{FF2B5EF4-FFF2-40B4-BE49-F238E27FC236}">
                <a16:creationId xmlns:a16="http://schemas.microsoft.com/office/drawing/2014/main" id="{287FB161-F28D-374B-851D-782ECD484E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571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4294" userDrawn="1">
          <p15:clr>
            <a:srgbClr val="FBAE40"/>
          </p15:clr>
        </p15:guide>
        <p15:guide id="3" pos="193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15937" y="1268413"/>
            <a:ext cx="11160125" cy="126047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5000" b="1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5306851A-8E66-F042-B95B-0375BD2E13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027C164D-B36A-4F44-85AE-71F60184BBA6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Afbeelding 4">
            <a:extLst>
              <a:ext uri="{FF2B5EF4-FFF2-40B4-BE49-F238E27FC236}">
                <a16:creationId xmlns:a16="http://schemas.microsoft.com/office/drawing/2014/main" id="{787D0989-ACB1-D947-8280-0CB445260F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15937" y="1274083"/>
            <a:ext cx="11008405" cy="125480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3500"/>
            </a:lvl1pPr>
          </a:lstStyle>
          <a:p>
            <a:r>
              <a:rPr lang="nl-NL"/>
              <a:t>Klik om </a:t>
            </a:r>
            <a:br>
              <a:rPr lang="nl-NL"/>
            </a:br>
            <a:r>
              <a:rPr lang="nl-NL"/>
              <a:t>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15938" y="2528888"/>
            <a:ext cx="4860925" cy="31867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48E1664-3016-1D49-BB32-C2C06FCF72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DE4B7AB9-7ACC-6C42-979D-7F713ACE28EE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Afbeelding 5">
            <a:extLst>
              <a:ext uri="{FF2B5EF4-FFF2-40B4-BE49-F238E27FC236}">
                <a16:creationId xmlns:a16="http://schemas.microsoft.com/office/drawing/2014/main" id="{711B9F9A-E858-794E-ADD2-E455E7241DD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25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78" userDrawn="1">
          <p15:clr>
            <a:srgbClr val="FBAE40"/>
          </p15:clr>
        </p15:guide>
        <p15:guide id="4" orient="horz" pos="79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15937" y="2528889"/>
            <a:ext cx="11160125" cy="3168650"/>
          </a:xfrm>
          <a:prstGeom prst="rect">
            <a:avLst/>
          </a:prstGeom>
        </p:spPr>
        <p:txBody>
          <a:bodyPr lIns="0" tIns="0" rIns="0" bIns="0" numCol="2" spcCol="720000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31000"/>
              <a:buFont typeface="Arial" charset="0"/>
              <a:buChar char="•"/>
              <a:tabLst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  <a:p>
            <a:r>
              <a:rPr lang="nl-NL"/>
              <a:t>Klik om de ondertitelstijl van het model te bewerken</a:t>
            </a:r>
            <a:endParaRPr lang="nl-BE"/>
          </a:p>
          <a:p>
            <a:r>
              <a:rPr lang="nl-NL"/>
              <a:t>Klik om de ondertitelstijl van het model te bewerken</a:t>
            </a:r>
          </a:p>
          <a:p>
            <a:endParaRPr lang="nl-NL"/>
          </a:p>
          <a:p>
            <a:endParaRPr lang="nl-NL"/>
          </a:p>
          <a:p>
            <a:endParaRPr lang="nl-NL"/>
          </a:p>
          <a:p>
            <a:r>
              <a:rPr lang="nl-NL"/>
              <a:t>Klik om de ondertitelstijl van het model te bewerken</a:t>
            </a:r>
            <a:endParaRPr lang="nl-BE"/>
          </a:p>
          <a:p>
            <a:r>
              <a:rPr lang="nl-NL"/>
              <a:t>Klik om de ondertitelstijl van het model te bewerken</a:t>
            </a:r>
            <a:endParaRPr lang="nl-BE"/>
          </a:p>
          <a:p>
            <a:endParaRPr lang="nl-NL"/>
          </a:p>
          <a:p>
            <a:endParaRPr lang="nl-NL"/>
          </a:p>
          <a:p>
            <a:endParaRPr lang="nl-NL"/>
          </a:p>
          <a:p>
            <a:endParaRPr lang="nl-BE"/>
          </a:p>
          <a:p>
            <a:endParaRPr lang="nl-BE"/>
          </a:p>
        </p:txBody>
      </p: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515938" y="1268414"/>
            <a:ext cx="11160125" cy="132515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35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13B6EF7-C2E2-6845-85D6-DF799B75C5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3A6F091C-A233-7F47-B910-D8D478B9950C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Afbeelding 5">
            <a:extLst>
              <a:ext uri="{FF2B5EF4-FFF2-40B4-BE49-F238E27FC236}">
                <a16:creationId xmlns:a16="http://schemas.microsoft.com/office/drawing/2014/main" id="{273A70C9-17D4-0D49-902D-73BBE806F65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94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6816725" y="3429000"/>
            <a:ext cx="4859338" cy="238506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31000"/>
              <a:buFont typeface="Arial" charset="0"/>
              <a:buChar char="•"/>
              <a:tabLst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  <a:p>
            <a:r>
              <a:rPr lang="nl-NL"/>
              <a:t>Klik om de ondertitelstijl van het model te bewerken</a:t>
            </a:r>
            <a:endParaRPr lang="nl-BE"/>
          </a:p>
          <a:p>
            <a:r>
              <a:rPr lang="nl-NL"/>
              <a:t>Klik om de ondertitelstijl van het model te bewerken</a:t>
            </a:r>
            <a:endParaRPr lang="nl-BE"/>
          </a:p>
          <a:p>
            <a:endParaRPr lang="nl-BE"/>
          </a:p>
        </p:txBody>
      </p: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6816725" y="1268413"/>
            <a:ext cx="4859338" cy="216058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500"/>
            </a:lvl1pPr>
          </a:lstStyle>
          <a:p>
            <a:r>
              <a:rPr lang="nl-NL"/>
              <a:t>Klik om </a:t>
            </a:r>
            <a:br>
              <a:rPr lang="nl-NL"/>
            </a:br>
            <a:r>
              <a:rPr lang="nl-NL"/>
              <a:t>de stijl te bewerken</a:t>
            </a:r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E9421D3-C5B1-6F4F-B95B-79F38ED13E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EC40EBDF-43BC-6A42-BA3B-9DBE5CF469CB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Afbeelding 5">
            <a:extLst>
              <a:ext uri="{FF2B5EF4-FFF2-40B4-BE49-F238E27FC236}">
                <a16:creationId xmlns:a16="http://schemas.microsoft.com/office/drawing/2014/main" id="{7E536E62-3BDB-D343-BEF0-D3ED6E83D5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9866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4" r:id="rId2"/>
    <p:sldLayoutId id="2147483663" r:id="rId3"/>
    <p:sldLayoutId id="2147483667" r:id="rId4"/>
    <p:sldLayoutId id="2147483649" r:id="rId5"/>
    <p:sldLayoutId id="2147483650" r:id="rId6"/>
    <p:sldLayoutId id="2147483668" r:id="rId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25" userDrawn="1">
          <p15:clr>
            <a:srgbClr val="F26B43"/>
          </p15:clr>
        </p15:guide>
        <p15:guide id="2" orient="horz" pos="1593" userDrawn="1">
          <p15:clr>
            <a:srgbClr val="F26B43"/>
          </p15:clr>
        </p15:guide>
        <p15:guide id="3" pos="7355" userDrawn="1">
          <p15:clr>
            <a:srgbClr val="F26B43"/>
          </p15:clr>
        </p15:guide>
        <p15:guide id="4" pos="3840" userDrawn="1">
          <p15:clr>
            <a:srgbClr val="F26B43"/>
          </p15:clr>
        </p15:guide>
        <p15:guide id="5" orient="horz" pos="346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  <p15:guide id="8" orient="horz" pos="799" userDrawn="1">
          <p15:clr>
            <a:srgbClr val="F26B43"/>
          </p15:clr>
        </p15:guide>
        <p15:guide id="9" pos="4294" userDrawn="1">
          <p15:clr>
            <a:srgbClr val="F26B43"/>
          </p15:clr>
        </p15:guide>
        <p15:guide id="10" pos="1935" userDrawn="1">
          <p15:clr>
            <a:srgbClr val="F26B43"/>
          </p15:clr>
        </p15:guide>
        <p15:guide id="11" orient="horz" pos="358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76DE2C-F0C5-E444-B591-024EB8A8AF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1364553"/>
            <a:ext cx="3816780" cy="2064447"/>
          </a:xfrm>
        </p:spPr>
        <p:txBody>
          <a:bodyPr/>
          <a:lstStyle/>
          <a:p>
            <a:r>
              <a:rPr lang="nl-BE" err="1">
                <a:latin typeface="Arial"/>
                <a:cs typeface="Arial"/>
              </a:rPr>
              <a:t>VideoWall</a:t>
            </a:r>
            <a:endParaRPr lang="nl-BE" err="1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7CEA5A6-C523-BE48-B6B5-25271B2EF0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2398023"/>
            <a:ext cx="4125636" cy="2493208"/>
          </a:xfrm>
        </p:spPr>
        <p:txBody>
          <a:bodyPr lIns="0" tIns="0" rIns="0" bIns="0" anchor="t">
            <a:noAutofit/>
          </a:bodyPr>
          <a:lstStyle/>
          <a:p>
            <a:r>
              <a:rPr lang="nl-BE">
                <a:latin typeface="Arial"/>
                <a:cs typeface="Arial"/>
              </a:rPr>
              <a:t>Project Embedded</a:t>
            </a:r>
            <a:endParaRPr lang="nl-NL"/>
          </a:p>
          <a:p>
            <a:r>
              <a:rPr lang="nl-BE" sz="1800">
                <a:latin typeface="Arial"/>
                <a:cs typeface="Arial"/>
              </a:rPr>
              <a:t>Bram Willems</a:t>
            </a:r>
          </a:p>
          <a:p>
            <a:r>
              <a:rPr lang="nl-BE" sz="1800">
                <a:latin typeface="Arial"/>
                <a:cs typeface="Arial"/>
              </a:rPr>
              <a:t>Osman </a:t>
            </a:r>
            <a:r>
              <a:rPr lang="nl-BE" sz="1800" err="1">
                <a:latin typeface="Arial"/>
                <a:cs typeface="Arial"/>
              </a:rPr>
              <a:t>Seker</a:t>
            </a:r>
            <a:endParaRPr lang="nl-BE" sz="1800">
              <a:latin typeface="Arial"/>
              <a:cs typeface="Arial"/>
            </a:endParaRPr>
          </a:p>
          <a:p>
            <a:r>
              <a:rPr lang="nl-BE" sz="1800" err="1">
                <a:latin typeface="Arial"/>
                <a:cs typeface="Arial"/>
              </a:rPr>
              <a:t>Mikail</a:t>
            </a:r>
            <a:r>
              <a:rPr lang="nl-BE" sz="1800">
                <a:latin typeface="Arial"/>
                <a:cs typeface="Arial"/>
              </a:rPr>
              <a:t> </a:t>
            </a:r>
            <a:r>
              <a:rPr lang="nl-BE" sz="1800" err="1">
                <a:latin typeface="Arial"/>
                <a:cs typeface="Arial"/>
              </a:rPr>
              <a:t>Cinar</a:t>
            </a:r>
            <a:endParaRPr lang="nl-BE" sz="1800">
              <a:latin typeface="Arial"/>
              <a:cs typeface="Arial"/>
            </a:endParaRPr>
          </a:p>
          <a:p>
            <a:r>
              <a:rPr lang="nl-BE" sz="1800" err="1">
                <a:latin typeface="Arial"/>
                <a:cs typeface="Arial"/>
              </a:rPr>
              <a:t>Rasit</a:t>
            </a:r>
            <a:r>
              <a:rPr lang="nl-BE" sz="1800">
                <a:latin typeface="Arial"/>
                <a:cs typeface="Arial"/>
              </a:rPr>
              <a:t> </a:t>
            </a:r>
            <a:r>
              <a:rPr lang="nl-BE" sz="1800" err="1">
                <a:latin typeface="Arial"/>
                <a:cs typeface="Arial"/>
              </a:rPr>
              <a:t>Akay</a:t>
            </a:r>
            <a:endParaRPr lang="nl-BE" sz="1800">
              <a:latin typeface="Arial"/>
              <a:cs typeface="Arial"/>
            </a:endParaRPr>
          </a:p>
          <a:p>
            <a:r>
              <a:rPr lang="nl-BE" sz="1800">
                <a:latin typeface="Arial"/>
                <a:cs typeface="Arial"/>
              </a:rPr>
              <a:t>Randy </a:t>
            </a:r>
            <a:r>
              <a:rPr lang="nl-BE" sz="1800" err="1">
                <a:latin typeface="Arial"/>
                <a:cs typeface="Arial"/>
              </a:rPr>
              <a:t>Thiemann</a:t>
            </a:r>
          </a:p>
          <a:p>
            <a:endParaRPr lang="nl-BE"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6152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>
            <a:extLst>
              <a:ext uri="{FF2B5EF4-FFF2-40B4-BE49-F238E27FC236}">
                <a16:creationId xmlns:a16="http://schemas.microsoft.com/office/drawing/2014/main" id="{E9675A11-B65E-4C85-8A97-BD779575C1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B5CA22D-4174-4C32-854F-09226DE2DD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Resultaat</a:t>
            </a:r>
            <a:endParaRPr lang="en-US" dirty="0"/>
          </a:p>
        </p:txBody>
      </p:sp>
      <p:pic>
        <p:nvPicPr>
          <p:cNvPr id="4" name="WhatsApp Video 2022-01-14 at 10.34.41">
            <a:hlinkClick r:id="" action="ppaction://media"/>
            <a:extLst>
              <a:ext uri="{FF2B5EF4-FFF2-40B4-BE49-F238E27FC236}">
                <a16:creationId xmlns:a16="http://schemas.microsoft.com/office/drawing/2014/main" id="{31478D1C-792B-4918-8BF8-D09DA9B9BA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25231" y="658844"/>
            <a:ext cx="9142514" cy="502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54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>
            <a:extLst>
              <a:ext uri="{FF2B5EF4-FFF2-40B4-BE49-F238E27FC236}">
                <a16:creationId xmlns:a16="http://schemas.microsoft.com/office/drawing/2014/main" id="{4C5CA2BC-4ABA-490F-B1D5-35184A4662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lIns="0" tIns="0" rIns="0" bIns="0"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nl-NL">
                <a:latin typeface="Arial"/>
                <a:cs typeface="Arial"/>
              </a:rPr>
              <a:t>Metalen frame</a:t>
            </a:r>
          </a:p>
          <a:p>
            <a:pPr marL="342900" indent="-342900">
              <a:buFont typeface="Arial"/>
              <a:buChar char="•"/>
            </a:pPr>
            <a:r>
              <a:rPr lang="nl-NL">
                <a:latin typeface="Arial"/>
                <a:cs typeface="Arial"/>
              </a:rPr>
              <a:t>12 </a:t>
            </a:r>
            <a:r>
              <a:rPr lang="nl-NL" err="1">
                <a:latin typeface="Arial"/>
                <a:cs typeface="Arial"/>
              </a:rPr>
              <a:t>LCD's</a:t>
            </a:r>
            <a:endParaRPr lang="nl-NL">
              <a:latin typeface="Arial"/>
              <a:cs typeface="Arial"/>
            </a:endParaRPr>
          </a:p>
          <a:p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79C58CA-7000-4FE8-9866-714326289F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>
                <a:latin typeface="Arial"/>
                <a:cs typeface="Arial"/>
              </a:rPr>
              <a:t>Hardware</a:t>
            </a:r>
            <a:endParaRPr lang="nl-NL"/>
          </a:p>
        </p:txBody>
      </p:sp>
      <p:pic>
        <p:nvPicPr>
          <p:cNvPr id="4" name="Afbeelding 4" descr="Afbeelding met vloer, binnen, items, bureau&#10;&#10;Automatisch gegenereerde beschrijving">
            <a:extLst>
              <a:ext uri="{FF2B5EF4-FFF2-40B4-BE49-F238E27FC236}">
                <a16:creationId xmlns:a16="http://schemas.microsoft.com/office/drawing/2014/main" id="{09457ECF-7CD0-40CA-9D72-FF8569120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900" y="2568618"/>
            <a:ext cx="5419271" cy="2473694"/>
          </a:xfrm>
          <a:prstGeom prst="rect">
            <a:avLst/>
          </a:prstGeom>
        </p:spPr>
      </p:pic>
      <p:pic>
        <p:nvPicPr>
          <p:cNvPr id="5" name="Afbeelding 5" descr="Afbeelding met vloer, binnen, muur, stoel&#10;&#10;Automatisch gegenereerde beschrijving">
            <a:extLst>
              <a:ext uri="{FF2B5EF4-FFF2-40B4-BE49-F238E27FC236}">
                <a16:creationId xmlns:a16="http://schemas.microsoft.com/office/drawing/2014/main" id="{C31043FE-523C-4ECE-8BA9-5A88F8C4F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717" y="2220822"/>
            <a:ext cx="2743200" cy="366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13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>
            <a:extLst>
              <a:ext uri="{FF2B5EF4-FFF2-40B4-BE49-F238E27FC236}">
                <a16:creationId xmlns:a16="http://schemas.microsoft.com/office/drawing/2014/main" id="{4C5CA2BC-4ABA-490F-B1D5-35184A4662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lIns="0" tIns="0" rIns="0" bIns="0"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nl-NL" dirty="0" err="1">
                <a:latin typeface="Arial"/>
                <a:cs typeface="Arial"/>
              </a:rPr>
              <a:t>Bosh</a:t>
            </a:r>
            <a:r>
              <a:rPr lang="nl-NL" dirty="0">
                <a:latin typeface="Arial"/>
                <a:cs typeface="Arial"/>
              </a:rPr>
              <a:t> profielen</a:t>
            </a:r>
            <a:endParaRPr lang="nl-NL" dirty="0"/>
          </a:p>
          <a:p>
            <a:pPr marL="342900" indent="-342900">
              <a:buFont typeface="Arial"/>
              <a:buChar char="•"/>
            </a:pPr>
            <a:r>
              <a:rPr lang="nl-NL" dirty="0">
                <a:latin typeface="Arial"/>
                <a:cs typeface="Arial"/>
              </a:rPr>
              <a:t>Plexiglas</a:t>
            </a:r>
          </a:p>
          <a:p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79C58CA-7000-4FE8-9866-714326289F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>
                <a:latin typeface="Arial"/>
                <a:cs typeface="Arial"/>
              </a:rPr>
              <a:t>Hardware</a:t>
            </a:r>
            <a:endParaRPr lang="nl-NL"/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5C626E0B-E0DA-4836-8C28-F56D44FF4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620" y="2635532"/>
            <a:ext cx="3811858" cy="2590546"/>
          </a:xfrm>
          <a:prstGeom prst="rect">
            <a:avLst/>
          </a:prstGeom>
        </p:spPr>
      </p:pic>
      <p:pic>
        <p:nvPicPr>
          <p:cNvPr id="5" name="Afbeelding 5" descr="Afbeelding met binnen, geel, gootsteen&#10;&#10;Automatisch gegenereerde beschrijving">
            <a:extLst>
              <a:ext uri="{FF2B5EF4-FFF2-40B4-BE49-F238E27FC236}">
                <a16:creationId xmlns:a16="http://schemas.microsoft.com/office/drawing/2014/main" id="{ACD85CFD-398A-424F-8ECF-C77B131A6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473" y="1999785"/>
            <a:ext cx="2743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26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>
            <a:extLst>
              <a:ext uri="{FF2B5EF4-FFF2-40B4-BE49-F238E27FC236}">
                <a16:creationId xmlns:a16="http://schemas.microsoft.com/office/drawing/2014/main" id="{4C5CA2BC-4ABA-490F-B1D5-35184A4662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lIns="0" tIns="0" rIns="0" bIns="0"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nl-NL" dirty="0">
                <a:latin typeface="Arial"/>
                <a:cs typeface="Arial"/>
              </a:rPr>
              <a:t>13 </a:t>
            </a:r>
            <a:r>
              <a:rPr lang="nl-NL" dirty="0" err="1">
                <a:latin typeface="Arial"/>
                <a:cs typeface="Arial"/>
              </a:rPr>
              <a:t>raspberry</a:t>
            </a:r>
            <a:r>
              <a:rPr lang="nl-NL" dirty="0">
                <a:latin typeface="Arial"/>
                <a:cs typeface="Arial"/>
              </a:rPr>
              <a:t> pi's</a:t>
            </a: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79C58CA-7000-4FE8-9866-714326289F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>
                <a:latin typeface="Arial"/>
                <a:cs typeface="Arial"/>
              </a:rPr>
              <a:t>Hardware</a:t>
            </a:r>
            <a:endParaRPr lang="nl-NL"/>
          </a:p>
        </p:txBody>
      </p:sp>
      <p:pic>
        <p:nvPicPr>
          <p:cNvPr id="4" name="Afbeelding 4" descr="Afbeelding met elektronica, circuit&#10;&#10;Automatisch gegenereerde beschrijving">
            <a:extLst>
              <a:ext uri="{FF2B5EF4-FFF2-40B4-BE49-F238E27FC236}">
                <a16:creationId xmlns:a16="http://schemas.microsoft.com/office/drawing/2014/main" id="{8D19ABBC-DE7D-4B27-8515-450859E71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912" y="1847146"/>
            <a:ext cx="4564565" cy="2959269"/>
          </a:xfrm>
          <a:prstGeom prst="rect">
            <a:avLst/>
          </a:prstGeom>
        </p:spPr>
      </p:pic>
      <p:pic>
        <p:nvPicPr>
          <p:cNvPr id="5" name="Afbeelding 5" descr="Afbeelding met tekst, elektronica, circuit&#10;&#10;Automatisch gegenereerde beschrijving">
            <a:extLst>
              <a:ext uri="{FF2B5EF4-FFF2-40B4-BE49-F238E27FC236}">
                <a16:creationId xmlns:a16="http://schemas.microsoft.com/office/drawing/2014/main" id="{A6641B6A-BBF3-4DAA-9562-F9B5C4D6D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180" y="3275307"/>
            <a:ext cx="4090639" cy="245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7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>
            <a:extLst>
              <a:ext uri="{FF2B5EF4-FFF2-40B4-BE49-F238E27FC236}">
                <a16:creationId xmlns:a16="http://schemas.microsoft.com/office/drawing/2014/main" id="{3DCFA62B-D943-4600-A629-CE7AC7BA8E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lIns="0" tIns="0" rIns="0" bIns="0" anchor="t">
            <a:normAutofit/>
          </a:bodyPr>
          <a:lstStyle/>
          <a:p>
            <a:r>
              <a:rPr lang="nl-NL">
                <a:latin typeface="Arial"/>
                <a:cs typeface="Arial"/>
              </a:rPr>
              <a:t>JSON met configuratie</a:t>
            </a:r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880C02C-E278-4AE9-BFEB-FE7D9D4F5E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>
                <a:latin typeface="Arial"/>
                <a:cs typeface="Arial"/>
              </a:rPr>
              <a:t>Software: Client</a:t>
            </a:r>
            <a:endParaRPr lang="nl-NL"/>
          </a:p>
        </p:txBody>
      </p:sp>
      <p:pic>
        <p:nvPicPr>
          <p:cNvPr id="4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6CC0858B-EB92-4D13-93A1-A94E09FF4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679" y="1970398"/>
            <a:ext cx="4681236" cy="407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61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>
            <a:extLst>
              <a:ext uri="{FF2B5EF4-FFF2-40B4-BE49-F238E27FC236}">
                <a16:creationId xmlns:a16="http://schemas.microsoft.com/office/drawing/2014/main" id="{15150157-BB53-441E-8C02-8BB9BB3AA3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lIns="0" tIns="0" rIns="0" bIns="0"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nl-NL">
                <a:latin typeface="Arial"/>
                <a:cs typeface="Arial"/>
              </a:rPr>
              <a:t>Luistert naar commando's: resolutie &amp; END</a:t>
            </a:r>
            <a:endParaRPr lang="nl-NL"/>
          </a:p>
          <a:p>
            <a:pPr marL="342900" indent="-342900">
              <a:buFont typeface="Arial"/>
              <a:buChar char="•"/>
            </a:pPr>
            <a:r>
              <a:rPr lang="nl-NL">
                <a:latin typeface="Arial"/>
                <a:cs typeface="Arial"/>
              </a:rPr>
              <a:t>Bij ontvangen resolutie → Beeld splitten (MPV) en afspelen</a:t>
            </a:r>
          </a:p>
          <a:p>
            <a:pPr marL="342900" indent="-342900">
              <a:buClr>
                <a:srgbClr val="000000"/>
              </a:buClr>
              <a:buFont typeface="Arial"/>
              <a:buChar char="•"/>
            </a:pPr>
            <a:r>
              <a:rPr lang="nl-NL">
                <a:latin typeface="Arial"/>
                <a:cs typeface="Arial"/>
              </a:rPr>
              <a:t>Bij ontvangen END → Stoppen met stream af te spelen</a:t>
            </a:r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1A79B02-66F5-4FCF-9F6D-69220BF97E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>
                <a:latin typeface="Arial"/>
                <a:cs typeface="Arial"/>
              </a:rPr>
              <a:t>Software: Client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469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>
            <a:extLst>
              <a:ext uri="{FF2B5EF4-FFF2-40B4-BE49-F238E27FC236}">
                <a16:creationId xmlns:a16="http://schemas.microsoft.com/office/drawing/2014/main" id="{EDD650B7-946E-4EB9-9FB8-6342B9D536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lIns="0" tIns="0" rIns="0" bIns="0"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nl-NL" err="1">
                <a:latin typeface="Arial"/>
                <a:cs typeface="Arial"/>
              </a:rPr>
              <a:t>Raspberry</a:t>
            </a:r>
            <a:r>
              <a:rPr lang="nl-NL">
                <a:latin typeface="Arial"/>
                <a:cs typeface="Arial"/>
              </a:rPr>
              <a:t> Pi 3: Haperende schermen.</a:t>
            </a:r>
            <a:endParaRPr lang="nl-NL"/>
          </a:p>
          <a:p>
            <a:pPr marL="342900" indent="-342900">
              <a:buFont typeface="Arial"/>
              <a:buChar char="•"/>
            </a:pPr>
            <a:r>
              <a:rPr lang="nl-NL">
                <a:latin typeface="Arial"/>
                <a:cs typeface="Arial"/>
              </a:rPr>
              <a:t>Service startte te snel op.</a:t>
            </a:r>
          </a:p>
          <a:p>
            <a:pPr marL="342900" indent="-342900">
              <a:buClr>
                <a:srgbClr val="000000"/>
              </a:buClr>
              <a:buFont typeface="Arial"/>
              <a:buChar char="•"/>
            </a:pPr>
            <a:endParaRPr lang="nl-NL"/>
          </a:p>
          <a:p>
            <a:pPr marL="342900" indent="-342900">
              <a:buClr>
                <a:srgbClr val="000000"/>
              </a:buClr>
              <a:buFont typeface="Arial"/>
              <a:buChar char="•"/>
            </a:pPr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2129863-2681-4D8B-8F10-FBF2520EB3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>
                <a:latin typeface="Arial"/>
                <a:cs typeface="Arial"/>
              </a:rPr>
              <a:t>Software: Problemen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797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77497AD-F3FB-404C-B4D9-67EC4E4B3F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>
                <a:latin typeface="Arial"/>
                <a:cs typeface="Arial"/>
              </a:rPr>
              <a:t>Software: Arbitraire vormen</a:t>
            </a:r>
            <a:endParaRPr lang="nl-NL"/>
          </a:p>
        </p:txBody>
      </p:sp>
      <p:pic>
        <p:nvPicPr>
          <p:cNvPr id="4" name="Afbeelding 4" descr="Afbeelding met tekst, potlood, kantoorartikelen&#10;&#10;Automatisch gegenereerde beschrijving">
            <a:extLst>
              <a:ext uri="{FF2B5EF4-FFF2-40B4-BE49-F238E27FC236}">
                <a16:creationId xmlns:a16="http://schemas.microsoft.com/office/drawing/2014/main" id="{828DF6C7-AB73-4645-889D-65024983C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58" y="1775556"/>
            <a:ext cx="7257326" cy="4877705"/>
          </a:xfrm>
          <a:prstGeom prst="rect">
            <a:avLst/>
          </a:prstGeom>
        </p:spPr>
      </p:pic>
      <p:graphicFrame>
        <p:nvGraphicFramePr>
          <p:cNvPr id="5" name="Tabel 5">
            <a:extLst>
              <a:ext uri="{FF2B5EF4-FFF2-40B4-BE49-F238E27FC236}">
                <a16:creationId xmlns:a16="http://schemas.microsoft.com/office/drawing/2014/main" id="{C10F6F4D-11B1-4F7A-9F3D-23E926B222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017842"/>
              </p:ext>
            </p:extLst>
          </p:nvPr>
        </p:nvGraphicFramePr>
        <p:xfrm>
          <a:off x="7143123" y="2709363"/>
          <a:ext cx="3192398" cy="2583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6199">
                  <a:extLst>
                    <a:ext uri="{9D8B030D-6E8A-4147-A177-3AD203B41FA5}">
                      <a16:colId xmlns:a16="http://schemas.microsoft.com/office/drawing/2014/main" val="374803936"/>
                    </a:ext>
                  </a:extLst>
                </a:gridCol>
                <a:gridCol w="1596199">
                  <a:extLst>
                    <a:ext uri="{9D8B030D-6E8A-4147-A177-3AD203B41FA5}">
                      <a16:colId xmlns:a16="http://schemas.microsoft.com/office/drawing/2014/main" val="1271452763"/>
                    </a:ext>
                  </a:extLst>
                </a:gridCol>
              </a:tblGrid>
              <a:tr h="1326265">
                <a:tc>
                  <a:txBody>
                    <a:bodyPr/>
                    <a:lstStyle/>
                    <a:p>
                      <a:pPr algn="ctr"/>
                      <a:r>
                        <a:rPr lang="nl-NL"/>
                        <a:t>0,0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/>
                        <a:t>1,0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1953696"/>
                  </a:ext>
                </a:extLst>
              </a:tr>
              <a:tr h="1257225">
                <a:tc>
                  <a:txBody>
                    <a:bodyPr/>
                    <a:lstStyle/>
                    <a:p>
                      <a:pPr algn="ctr"/>
                      <a:r>
                        <a:rPr lang="nl-NL"/>
                        <a:t>0,1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/>
                        <a:t>1,1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7078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370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77497AD-F3FB-404C-B4D9-67EC4E4B3F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>
                <a:latin typeface="Arial"/>
                <a:cs typeface="Arial"/>
              </a:rPr>
              <a:t>Software: Arbitraire vormen</a:t>
            </a:r>
            <a:endParaRPr lang="nl-NL"/>
          </a:p>
        </p:txBody>
      </p:sp>
      <p:pic>
        <p:nvPicPr>
          <p:cNvPr id="6" name="Afbeelding 6" descr="Afbeelding met tafel&#10;&#10;Automatisch gegenereerde beschrijving">
            <a:extLst>
              <a:ext uri="{FF2B5EF4-FFF2-40B4-BE49-F238E27FC236}">
                <a16:creationId xmlns:a16="http://schemas.microsoft.com/office/drawing/2014/main" id="{EDC9623E-A035-4D63-9C00-7EF1D0101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641" y="2292004"/>
            <a:ext cx="7430946" cy="25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2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AE42B4A5388494DBDF9581C00CA1B06" ma:contentTypeVersion="11" ma:contentTypeDescription="Een nieuw document maken." ma:contentTypeScope="" ma:versionID="554c44a7ec9a1c0981fe409b64afe039">
  <xsd:schema xmlns:xsd="http://www.w3.org/2001/XMLSchema" xmlns:xs="http://www.w3.org/2001/XMLSchema" xmlns:p="http://schemas.microsoft.com/office/2006/metadata/properties" xmlns:ns3="8d2192d6-0f72-45be-becf-2c15ec0ea22f" xmlns:ns4="d5cbb61e-2a5d-482f-9a8e-e5559bb889b8" targetNamespace="http://schemas.microsoft.com/office/2006/metadata/properties" ma:root="true" ma:fieldsID="2d056e39cd4beb4a4355329c6e13669d" ns3:_="" ns4:_="">
    <xsd:import namespace="8d2192d6-0f72-45be-becf-2c15ec0ea22f"/>
    <xsd:import namespace="d5cbb61e-2a5d-482f-9a8e-e5559bb889b8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2192d6-0f72-45be-becf-2c15ec0ea22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int-hash delen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bb61e-2a5d-482f-9a8e-e5559bb889b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295ED00-2954-49E5-B0F3-8598555D4172}">
  <ds:schemaRefs>
    <ds:schemaRef ds:uri="8d2192d6-0f72-45be-becf-2c15ec0ea22f"/>
    <ds:schemaRef ds:uri="d5cbb61e-2a5d-482f-9a8e-e5559bb889b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242DD28-6687-42B1-95B7-489699676A2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E12D021-9569-498E-A283-350693BE9B38}">
  <ds:schemaRefs>
    <ds:schemaRef ds:uri="8d2192d6-0f72-45be-becf-2c15ec0ea22f"/>
    <ds:schemaRef ds:uri="d5cbb61e-2a5d-482f-9a8e-e5559bb889b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</Words>
  <Application>Microsoft Office PowerPoint</Application>
  <PresentationFormat>Breedbeeld</PresentationFormat>
  <Paragraphs>31</Paragraphs>
  <Slides>10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4" baseType="lpstr">
      <vt:lpstr>Arial</vt:lpstr>
      <vt:lpstr>Courier New</vt:lpstr>
      <vt:lpstr>Wingdings</vt:lpstr>
      <vt:lpstr>Kantoorthema</vt:lpstr>
      <vt:lpstr>VideoWall</vt:lpstr>
      <vt:lpstr>Hardware</vt:lpstr>
      <vt:lpstr>Hardware</vt:lpstr>
      <vt:lpstr>Hardware</vt:lpstr>
      <vt:lpstr>Software: Client</vt:lpstr>
      <vt:lpstr>Software: Client</vt:lpstr>
      <vt:lpstr>Software: Problemen</vt:lpstr>
      <vt:lpstr>Software: Arbitraire vormen</vt:lpstr>
      <vt:lpstr>Software: Arbitraire vormen</vt:lpstr>
      <vt:lpstr>Resultaat</vt:lpstr>
    </vt:vector>
  </TitlesOfParts>
  <Company>XIOS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PXL meets &lt;name&gt;</dc:title>
  <dc:creator>Nick Daenen</dc:creator>
  <cp:lastModifiedBy>Mikail Cinar</cp:lastModifiedBy>
  <cp:revision>1</cp:revision>
  <dcterms:created xsi:type="dcterms:W3CDTF">2017-10-12T15:08:04Z</dcterms:created>
  <dcterms:modified xsi:type="dcterms:W3CDTF">2022-01-14T09:38:04Z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0x010100CAE42B4A5388494DBDF9581C00CA1B06</vt:lpwstr>
  </property>
</Properties>
</file>